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340" r:id="rId5"/>
    <p:sldId id="377" r:id="rId6"/>
    <p:sldId id="321" r:id="rId7"/>
    <p:sldId id="392" r:id="rId8"/>
    <p:sldId id="394" r:id="rId9"/>
    <p:sldId id="397" r:id="rId10"/>
    <p:sldId id="393" r:id="rId11"/>
    <p:sldId id="395" r:id="rId12"/>
    <p:sldId id="396" r:id="rId13"/>
    <p:sldId id="388" r:id="rId14"/>
    <p:sldId id="398" r:id="rId15"/>
  </p:sldIdLst>
  <p:sldSz cx="12192000" cy="6858000"/>
  <p:notesSz cx="6858000" cy="9144000"/>
  <p:custDataLst>
    <p:tags r:id="rId1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ller, Erica H" initials="MEH" lastIdx="3" clrIdx="0">
    <p:extLst>
      <p:ext uri="{19B8F6BF-5375-455C-9EA6-DF929625EA0E}">
        <p15:presenceInfo xmlns:p15="http://schemas.microsoft.com/office/powerpoint/2012/main" userId="S::heltoe@cpchem.com::fa295835-09ee-46d2-8a5c-95f93f1313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327"/>
  </p:normalViewPr>
  <p:slideViewPr>
    <p:cSldViewPr snapToGrid="0" snapToObjects="1">
      <p:cViewPr varScale="1">
        <p:scale>
          <a:sx n="83" d="100"/>
          <a:sy n="83" d="100"/>
        </p:scale>
        <p:origin x="686" y="77"/>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690991-70CD-E580-2B1D-33829784BDA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C57EBF-0276-15CA-C206-DC23CCDF4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EDAECB-C021-440D-AF35-B8920841B63F}" type="datetimeFigureOut">
              <a:rPr lang="en-US" smtClean="0"/>
              <a:t>11/17/2022</a:t>
            </a:fld>
            <a:endParaRPr lang="en-US"/>
          </a:p>
        </p:txBody>
      </p:sp>
      <p:sp>
        <p:nvSpPr>
          <p:cNvPr id="4" name="Footer Placeholder 3">
            <a:extLst>
              <a:ext uri="{FF2B5EF4-FFF2-40B4-BE49-F238E27FC236}">
                <a16:creationId xmlns:a16="http://schemas.microsoft.com/office/drawing/2014/main" id="{2A4E195E-D305-42B1-2C2C-6F051CD53BC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This presentation may contain confidential information of Chevron Phillips Chemical Company (“CPChem”) .  Any copy or use of the information contained therein without CPChem prior authorization is prohibited.</a:t>
            </a:r>
          </a:p>
        </p:txBody>
      </p:sp>
      <p:sp>
        <p:nvSpPr>
          <p:cNvPr id="5" name="Slide Number Placeholder 4">
            <a:extLst>
              <a:ext uri="{FF2B5EF4-FFF2-40B4-BE49-F238E27FC236}">
                <a16:creationId xmlns:a16="http://schemas.microsoft.com/office/drawing/2014/main" id="{D5246036-7574-FACA-4B02-5021765874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79A76A-3211-4D29-9463-F6C74276D188}" type="slidenum">
              <a:rPr lang="en-US" smtClean="0"/>
              <a:t>‹Nr.›</a:t>
            </a:fld>
            <a:endParaRPr lang="en-US"/>
          </a:p>
        </p:txBody>
      </p:sp>
    </p:spTree>
    <p:extLst>
      <p:ext uri="{BB962C8B-B14F-4D97-AF65-F5344CB8AC3E}">
        <p14:creationId xmlns:p14="http://schemas.microsoft.com/office/powerpoint/2010/main" val="326946745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1AA8E-C6F2-5743-97F8-1D590B498F35}" type="datetimeFigureOut">
              <a:rPr lang="en-US" smtClean="0"/>
              <a:t>11/17/2022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This presentation may contain confidential information of Chevron Phillips Chemical Company (“CPChem”) .  Any copy or use of the information contained therein without CPChem prior authorization is prohibited.</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E553BC-E7EE-354E-ABA2-5B5990F52E20}" type="slidenum">
              <a:rPr lang="en-US" smtClean="0"/>
              <a:t>‹Nr.›</a:t>
            </a:fld>
            <a:endParaRPr lang="en-US"/>
          </a:p>
        </p:txBody>
      </p:sp>
    </p:spTree>
    <p:extLst>
      <p:ext uri="{BB962C8B-B14F-4D97-AF65-F5344CB8AC3E}">
        <p14:creationId xmlns:p14="http://schemas.microsoft.com/office/powerpoint/2010/main" val="3259443685"/>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Title Slide - ChevronPhillips">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l="20167"/>
          <a:stretch/>
        </p:blipFill>
        <p:spPr>
          <a:xfrm>
            <a:off x="4318612" y="146058"/>
            <a:ext cx="7718955" cy="6446766"/>
          </a:xfrm>
          <a:prstGeom prst="rect">
            <a:avLst/>
          </a:prstGeom>
        </p:spPr>
      </p:pic>
      <p:sp>
        <p:nvSpPr>
          <p:cNvPr id="2" name="Title 1"/>
          <p:cNvSpPr>
            <a:spLocks noGrp="1"/>
          </p:cNvSpPr>
          <p:nvPr>
            <p:ph type="ctrTitle"/>
          </p:nvPr>
        </p:nvSpPr>
        <p:spPr>
          <a:xfrm>
            <a:off x="457200" y="1431349"/>
            <a:ext cx="3566160" cy="916971"/>
          </a:xfrm>
        </p:spPr>
        <p:txBody>
          <a:bodyPr anchor="b">
            <a:noAutofit/>
          </a:bodyPr>
          <a:lstStyle>
            <a:lvl1pPr algn="l">
              <a:lnSpc>
                <a:spcPct val="90000"/>
              </a:lnSpc>
              <a:defRPr sz="3600"/>
            </a:lvl1pPr>
          </a:lstStyle>
          <a:p>
            <a:r>
              <a:rPr lang="en-US"/>
              <a:t>Click to edit Master title style</a:t>
            </a:r>
            <a:endParaRPr lang="en-US" dirty="0"/>
          </a:p>
        </p:txBody>
      </p:sp>
      <p:sp>
        <p:nvSpPr>
          <p:cNvPr id="3" name="Subtitle 2"/>
          <p:cNvSpPr>
            <a:spLocks noGrp="1"/>
          </p:cNvSpPr>
          <p:nvPr>
            <p:ph type="subTitle" idx="1"/>
          </p:nvPr>
        </p:nvSpPr>
        <p:spPr>
          <a:xfrm>
            <a:off x="457200" y="2524801"/>
            <a:ext cx="3566160" cy="595927"/>
          </a:xfrm>
          <a:prstGeom prst="rect">
            <a:avLst/>
          </a:prstGeom>
        </p:spPr>
        <p:txBody>
          <a:bodyPr tIns="0" anchor="t">
            <a:noAutofit/>
          </a:bodyPr>
          <a:lstStyle>
            <a:lvl1pPr marL="0" indent="0" algn="l">
              <a:lnSpc>
                <a:spcPct val="100000"/>
              </a:lnSpc>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a:extLst>
              <a:ext uri="{FF2B5EF4-FFF2-40B4-BE49-F238E27FC236}">
                <a16:creationId xmlns:a16="http://schemas.microsoft.com/office/drawing/2014/main" id="{691EEAB6-A9D5-0342-AB4B-48536566B7EB}"/>
              </a:ext>
            </a:extLst>
          </p:cNvPr>
          <p:cNvPicPr>
            <a:picLocks noChangeAspect="1"/>
          </p:cNvPicPr>
          <p:nvPr userDrawn="1"/>
        </p:nvPicPr>
        <p:blipFill>
          <a:blip r:embed="rId3"/>
          <a:stretch>
            <a:fillRect/>
          </a:stretch>
        </p:blipFill>
        <p:spPr>
          <a:xfrm>
            <a:off x="380999" y="5658923"/>
            <a:ext cx="2787015" cy="768831"/>
          </a:xfrm>
          <a:prstGeom prst="rect">
            <a:avLst/>
          </a:prstGeom>
        </p:spPr>
      </p:pic>
      <p:pic>
        <p:nvPicPr>
          <p:cNvPr id="7" name="Picture 6">
            <a:extLst>
              <a:ext uri="{FF2B5EF4-FFF2-40B4-BE49-F238E27FC236}">
                <a16:creationId xmlns:a16="http://schemas.microsoft.com/office/drawing/2014/main" id="{130A2417-6B77-5D46-9075-B0B52B0F1264}"/>
              </a:ext>
            </a:extLst>
          </p:cNvPr>
          <p:cNvPicPr>
            <a:picLocks noChangeAspect="1"/>
          </p:cNvPicPr>
          <p:nvPr userDrawn="1"/>
        </p:nvPicPr>
        <p:blipFill>
          <a:blip r:embed="rId4"/>
          <a:stretch>
            <a:fillRect/>
          </a:stretch>
        </p:blipFill>
        <p:spPr>
          <a:xfrm>
            <a:off x="4315968" y="6592824"/>
            <a:ext cx="7721600" cy="114300"/>
          </a:xfrm>
          <a:prstGeom prst="rect">
            <a:avLst/>
          </a:prstGeom>
        </p:spPr>
      </p:pic>
      <p:sp>
        <p:nvSpPr>
          <p:cNvPr id="13" name="Text Placeholder 12">
            <a:extLst>
              <a:ext uri="{FF2B5EF4-FFF2-40B4-BE49-F238E27FC236}">
                <a16:creationId xmlns:a16="http://schemas.microsoft.com/office/drawing/2014/main" id="{82C2F0ED-0081-3346-AFC5-79F1BF7823B9}"/>
              </a:ext>
            </a:extLst>
          </p:cNvPr>
          <p:cNvSpPr>
            <a:spLocks noGrp="1"/>
          </p:cNvSpPr>
          <p:nvPr>
            <p:ph type="body" sz="quarter" idx="10" hasCustomPrompt="1"/>
          </p:nvPr>
        </p:nvSpPr>
        <p:spPr>
          <a:xfrm>
            <a:off x="457199" y="3281363"/>
            <a:ext cx="3566159" cy="259036"/>
          </a:xfrm>
        </p:spPr>
        <p:txBody>
          <a:bodyPr tIns="0" bIns="0" anchor="b"/>
          <a:lstStyle>
            <a:lvl1pPr>
              <a:lnSpc>
                <a:spcPct val="100000"/>
              </a:lnSpc>
              <a:defRPr sz="1600" b="1"/>
            </a:lvl1pPr>
          </a:lstStyle>
          <a:p>
            <a:pPr lvl="0"/>
            <a:r>
              <a:rPr lang="en-US" dirty="0"/>
              <a:t>Presenter Name</a:t>
            </a:r>
          </a:p>
        </p:txBody>
      </p:sp>
      <p:sp>
        <p:nvSpPr>
          <p:cNvPr id="14" name="Text Placeholder 12">
            <a:extLst>
              <a:ext uri="{FF2B5EF4-FFF2-40B4-BE49-F238E27FC236}">
                <a16:creationId xmlns:a16="http://schemas.microsoft.com/office/drawing/2014/main" id="{536616AD-12BB-DF44-9139-BECEE68CCC77}"/>
              </a:ext>
            </a:extLst>
          </p:cNvPr>
          <p:cNvSpPr>
            <a:spLocks noGrp="1"/>
          </p:cNvSpPr>
          <p:nvPr>
            <p:ph type="body" sz="quarter" idx="11" hasCustomPrompt="1"/>
          </p:nvPr>
        </p:nvSpPr>
        <p:spPr>
          <a:xfrm>
            <a:off x="457199" y="3614850"/>
            <a:ext cx="3566159" cy="259036"/>
          </a:xfrm>
        </p:spPr>
        <p:txBody>
          <a:bodyPr tIns="0" bIns="0" anchor="t"/>
          <a:lstStyle>
            <a:lvl1pPr>
              <a:lnSpc>
                <a:spcPct val="100000"/>
              </a:lnSpc>
              <a:defRPr sz="1400" b="0"/>
            </a:lvl1pPr>
          </a:lstStyle>
          <a:p>
            <a:pPr lvl="0"/>
            <a:r>
              <a:rPr lang="en-US" dirty="0"/>
              <a:t>Presenter Title</a:t>
            </a:r>
          </a:p>
        </p:txBody>
      </p:sp>
      <p:sp>
        <p:nvSpPr>
          <p:cNvPr id="15" name="Text Placeholder 12">
            <a:extLst>
              <a:ext uri="{FF2B5EF4-FFF2-40B4-BE49-F238E27FC236}">
                <a16:creationId xmlns:a16="http://schemas.microsoft.com/office/drawing/2014/main" id="{7A55BE89-6E95-2C4E-B735-FBDBA36F86E5}"/>
              </a:ext>
            </a:extLst>
          </p:cNvPr>
          <p:cNvSpPr>
            <a:spLocks noGrp="1"/>
          </p:cNvSpPr>
          <p:nvPr>
            <p:ph type="body" sz="quarter" idx="12" hasCustomPrompt="1"/>
          </p:nvPr>
        </p:nvSpPr>
        <p:spPr>
          <a:xfrm>
            <a:off x="457199" y="4260308"/>
            <a:ext cx="3566159" cy="259036"/>
          </a:xfrm>
        </p:spPr>
        <p:txBody>
          <a:bodyPr anchor="ctr"/>
          <a:lstStyle>
            <a:lvl1pPr>
              <a:lnSpc>
                <a:spcPct val="100000"/>
              </a:lnSpc>
              <a:defRPr sz="1200" b="0"/>
            </a:lvl1pPr>
          </a:lstStyle>
          <a:p>
            <a:pPr lvl="0"/>
            <a:r>
              <a:rPr lang="en-US" dirty="0"/>
              <a:t>DATE</a:t>
            </a:r>
          </a:p>
        </p:txBody>
      </p:sp>
    </p:spTree>
    <p:extLst>
      <p:ext uri="{BB962C8B-B14F-4D97-AF65-F5344CB8AC3E}">
        <p14:creationId xmlns:p14="http://schemas.microsoft.com/office/powerpoint/2010/main" val="1261619737"/>
      </p:ext>
    </p:extLst>
  </p:cSld>
  <p:clrMapOvr>
    <a:masterClrMapping/>
  </p:clrMapOvr>
  <p:extLst>
    <p:ext uri="{DCECCB84-F9BA-43D5-87BE-67443E8EF086}">
      <p15:sldGuideLst xmlns:p15="http://schemas.microsoft.com/office/powerpoint/2012/main">
        <p15:guide id="1" pos="2712" userDrawn="1">
          <p15:clr>
            <a:srgbClr val="FBAE40"/>
          </p15:clr>
        </p15:guide>
        <p15:guide id="2" orient="horz" pos="96" userDrawn="1">
          <p15:clr>
            <a:srgbClr val="FBAE40"/>
          </p15:clr>
        </p15:guide>
        <p15:guide id="3" pos="7584" userDrawn="1">
          <p15:clr>
            <a:srgbClr val="FBAE40"/>
          </p15:clr>
        </p15:guide>
        <p15:guide id="4" pos="288" userDrawn="1">
          <p15:clr>
            <a:srgbClr val="FBAE40"/>
          </p15:clr>
        </p15:guide>
        <p15:guide id="5"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fidentiality disclaimer_red">
    <p:spTree>
      <p:nvGrpSpPr>
        <p:cNvPr id="1" name=""/>
        <p:cNvGrpSpPr/>
        <p:nvPr/>
      </p:nvGrpSpPr>
      <p:grpSpPr>
        <a:xfrm>
          <a:off x="0" y="0"/>
          <a:ext cx="0" cy="0"/>
          <a:chOff x="0" y="0"/>
          <a:chExt cx="0" cy="0"/>
        </a:xfrm>
      </p:grpSpPr>
      <p:sp>
        <p:nvSpPr>
          <p:cNvPr id="5" name="TextBox 4"/>
          <p:cNvSpPr txBox="1"/>
          <p:nvPr userDrawn="1"/>
        </p:nvSpPr>
        <p:spPr>
          <a:xfrm>
            <a:off x="0" y="6129375"/>
            <a:ext cx="12192000" cy="507831"/>
          </a:xfrm>
          <a:prstGeom prst="rect">
            <a:avLst/>
          </a:prstGeom>
          <a:noFill/>
        </p:spPr>
        <p:txBody>
          <a:bodyPr wrap="square" lIns="0" tIns="0" rIns="0" bIns="0" rtlCol="0" anchor="b" anchorCtr="0">
            <a:noAutofit/>
          </a:bodyPr>
          <a:lstStyle/>
          <a:p>
            <a:pPr algn="ctr"/>
            <a:r>
              <a:rPr lang="en-US" sz="1050" b="1" u="sng" kern="1200" dirty="0">
                <a:solidFill>
                  <a:schemeClr val="bg2"/>
                </a:solidFill>
                <a:effectLst/>
                <a:latin typeface="+mn-lt"/>
                <a:ea typeface="+mn-ea"/>
                <a:cs typeface="+mn-cs"/>
              </a:rPr>
              <a:t>CONFIDENTIAL INFORMATION</a:t>
            </a:r>
          </a:p>
          <a:p>
            <a:pPr algn="ctr"/>
            <a:r>
              <a:rPr lang="en-US" sz="1000" b="0" u="none" kern="1200" dirty="0">
                <a:solidFill>
                  <a:schemeClr val="bg2"/>
                </a:solidFill>
                <a:effectLst/>
                <a:latin typeface="+mn-lt"/>
                <a:ea typeface="+mn-ea"/>
                <a:cs typeface="+mn-cs"/>
              </a:rPr>
              <a:t>To be used only within Chevron Phillips Chemical Company LP.  Disclosure or use outside Chevron Phillips Chemical Company LP is prohibited without written authorization.</a:t>
            </a:r>
          </a:p>
        </p:txBody>
      </p:sp>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6"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4" y="1420358"/>
            <a:ext cx="9619797" cy="425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4">
            <a:extLst>
              <a:ext uri="{FF2B5EF4-FFF2-40B4-BE49-F238E27FC236}">
                <a16:creationId xmlns:a16="http://schemas.microsoft.com/office/drawing/2014/main" id="{7CC6C934-036E-AE4F-9CFE-A8CC0B238DC0}"/>
              </a:ext>
            </a:extLst>
          </p:cNvPr>
          <p:cNvSpPr>
            <a:spLocks noGrp="1"/>
          </p:cNvSpPr>
          <p:nvPr>
            <p:ph type="title"/>
          </p:nvPr>
        </p:nvSpPr>
        <p:spPr>
          <a:xfrm>
            <a:off x="612648" y="320445"/>
            <a:ext cx="9619923"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3517027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amp;T disclaimer_blac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2" name="TextBox 1"/>
          <p:cNvSpPr txBox="1"/>
          <p:nvPr userDrawn="1"/>
        </p:nvSpPr>
        <p:spPr>
          <a:xfrm>
            <a:off x="612774" y="6129375"/>
            <a:ext cx="9619797" cy="507831"/>
          </a:xfrm>
          <a:prstGeom prst="rect">
            <a:avLst/>
          </a:prstGeom>
          <a:noFill/>
        </p:spPr>
        <p:txBody>
          <a:bodyPr wrap="square" lIns="0" tIns="0" rIns="0" bIns="0" rtlCol="0" anchor="b" anchorCtr="0">
            <a:noAutofit/>
          </a:bodyPr>
          <a:lstStyle/>
          <a:p>
            <a:pPr algn="just"/>
            <a:r>
              <a:rPr lang="en-US" sz="1000" b="1" u="sng" kern="1200" dirty="0">
                <a:solidFill>
                  <a:schemeClr val="tx1"/>
                </a:solidFill>
                <a:effectLst/>
                <a:latin typeface="+mn-lt"/>
                <a:ea typeface="+mn-ea"/>
                <a:cs typeface="+mn-cs"/>
              </a:rPr>
              <a:t>Technical Information</a:t>
            </a:r>
            <a:r>
              <a:rPr lang="en-US" sz="1000" b="0" kern="1200" dirty="0">
                <a:solidFill>
                  <a:schemeClr val="tx1"/>
                </a:solidFill>
                <a:effectLst/>
                <a:latin typeface="+mn-lt"/>
                <a:ea typeface="+mn-ea"/>
                <a:cs typeface="+mn-cs"/>
              </a:rPr>
              <a:t> - By using any Technical Information contained herein, Recipient agrees that said Technical Information is given by </a:t>
            </a:r>
            <a:r>
              <a:rPr lang="en-US" sz="1000" b="0" kern="1200" dirty="0" err="1">
                <a:solidFill>
                  <a:schemeClr val="tx1"/>
                </a:solidFill>
                <a:effectLst/>
                <a:latin typeface="+mn-lt"/>
                <a:ea typeface="+mn-ea"/>
                <a:cs typeface="+mn-cs"/>
              </a:rPr>
              <a:t>CPChem</a:t>
            </a:r>
            <a:r>
              <a:rPr lang="en-US" sz="1000" b="0" kern="1200" dirty="0">
                <a:solidFill>
                  <a:schemeClr val="tx1"/>
                </a:solidFill>
                <a:effectLst/>
                <a:latin typeface="+mn-lt"/>
                <a:ea typeface="+mn-ea"/>
                <a:cs typeface="+mn-cs"/>
              </a:rPr>
              <a:t> for convenience only, without any warranty or guarantee of any kind, and is accepted and used at your sole risk. Recipients are encouraged to verify independently any such information to their reasonable satisfaction. As used in this paragraph, "Technical Information" includes any technical advice, recommendations, testing, or analysis, including, without limitation, information as it may relate to the selection of a product for a specific use and application. </a:t>
            </a:r>
          </a:p>
        </p:txBody>
      </p:sp>
      <p:sp>
        <p:nvSpPr>
          <p:cNvPr id="5"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4" y="1420358"/>
            <a:ext cx="9619797" cy="425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4">
            <a:extLst>
              <a:ext uri="{FF2B5EF4-FFF2-40B4-BE49-F238E27FC236}">
                <a16:creationId xmlns:a16="http://schemas.microsoft.com/office/drawing/2014/main" id="{7CC6C934-036E-AE4F-9CFE-A8CC0B238DC0}"/>
              </a:ext>
            </a:extLst>
          </p:cNvPr>
          <p:cNvSpPr>
            <a:spLocks noGrp="1"/>
          </p:cNvSpPr>
          <p:nvPr>
            <p:ph type="title"/>
          </p:nvPr>
        </p:nvSpPr>
        <p:spPr>
          <a:xfrm>
            <a:off x="612648" y="320445"/>
            <a:ext cx="9619923"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1884827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fidentiality disclaimer_black">
    <p:spTree>
      <p:nvGrpSpPr>
        <p:cNvPr id="1" name=""/>
        <p:cNvGrpSpPr/>
        <p:nvPr/>
      </p:nvGrpSpPr>
      <p:grpSpPr>
        <a:xfrm>
          <a:off x="0" y="0"/>
          <a:ext cx="0" cy="0"/>
          <a:chOff x="0" y="0"/>
          <a:chExt cx="0" cy="0"/>
        </a:xfrm>
      </p:grpSpPr>
      <p:sp>
        <p:nvSpPr>
          <p:cNvPr id="5" name="TextBox 4"/>
          <p:cNvSpPr txBox="1"/>
          <p:nvPr userDrawn="1"/>
        </p:nvSpPr>
        <p:spPr>
          <a:xfrm>
            <a:off x="0" y="6129375"/>
            <a:ext cx="12192000" cy="507831"/>
          </a:xfrm>
          <a:prstGeom prst="rect">
            <a:avLst/>
          </a:prstGeom>
          <a:noFill/>
        </p:spPr>
        <p:txBody>
          <a:bodyPr wrap="square" lIns="0" tIns="0" rIns="0" bIns="0" rtlCol="0" anchor="b" anchorCtr="0">
            <a:noAutofit/>
          </a:bodyPr>
          <a:lstStyle/>
          <a:p>
            <a:pPr algn="ctr"/>
            <a:r>
              <a:rPr lang="en-US" sz="1050" b="1" u="sng" kern="1200" dirty="0">
                <a:solidFill>
                  <a:schemeClr val="tx1"/>
                </a:solidFill>
                <a:effectLst/>
                <a:latin typeface="+mn-lt"/>
                <a:ea typeface="+mn-ea"/>
                <a:cs typeface="+mn-cs"/>
              </a:rPr>
              <a:t>CONFIDENTIAL INFORMATION</a:t>
            </a:r>
          </a:p>
          <a:p>
            <a:pPr algn="ctr"/>
            <a:r>
              <a:rPr lang="en-US" sz="1000" b="0" u="none" kern="1200" dirty="0">
                <a:solidFill>
                  <a:schemeClr val="tx1"/>
                </a:solidFill>
                <a:effectLst/>
                <a:latin typeface="+mn-lt"/>
                <a:ea typeface="+mn-ea"/>
                <a:cs typeface="+mn-cs"/>
              </a:rPr>
              <a:t>To be used only within Chevron Phillips Chemical Company LP.  Disclosure or use outside Chevron Phillips Chemical Company LP is prohibited without written authorization.</a:t>
            </a:r>
          </a:p>
        </p:txBody>
      </p:sp>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6"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4" y="1420358"/>
            <a:ext cx="9619797" cy="425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4">
            <a:extLst>
              <a:ext uri="{FF2B5EF4-FFF2-40B4-BE49-F238E27FC236}">
                <a16:creationId xmlns:a16="http://schemas.microsoft.com/office/drawing/2014/main" id="{7CC6C934-036E-AE4F-9CFE-A8CC0B238DC0}"/>
              </a:ext>
            </a:extLst>
          </p:cNvPr>
          <p:cNvSpPr>
            <a:spLocks noGrp="1"/>
          </p:cNvSpPr>
          <p:nvPr>
            <p:ph type="title"/>
          </p:nvPr>
        </p:nvSpPr>
        <p:spPr>
          <a:xfrm>
            <a:off x="612648" y="320445"/>
            <a:ext cx="9619923"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429381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6"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4" y="1420358"/>
            <a:ext cx="9619797" cy="425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4">
            <a:extLst>
              <a:ext uri="{FF2B5EF4-FFF2-40B4-BE49-F238E27FC236}">
                <a16:creationId xmlns:a16="http://schemas.microsoft.com/office/drawing/2014/main" id="{7CC6C934-036E-AE4F-9CFE-A8CC0B238DC0}"/>
              </a:ext>
            </a:extLst>
          </p:cNvPr>
          <p:cNvSpPr>
            <a:spLocks noGrp="1"/>
          </p:cNvSpPr>
          <p:nvPr>
            <p:ph type="title"/>
          </p:nvPr>
        </p:nvSpPr>
        <p:spPr>
          <a:xfrm>
            <a:off x="612648" y="320445"/>
            <a:ext cx="9619923"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582007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6"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5" y="1420359"/>
            <a:ext cx="5287282" cy="3341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a:extLst>
              <a:ext uri="{FF2B5EF4-FFF2-40B4-BE49-F238E27FC236}">
                <a16:creationId xmlns:a16="http://schemas.microsoft.com/office/drawing/2014/main" id="{5FCD901B-3430-8046-9552-2E7A22E59844}"/>
              </a:ext>
            </a:extLst>
          </p:cNvPr>
          <p:cNvSpPr>
            <a:spLocks noGrp="1"/>
          </p:cNvSpPr>
          <p:nvPr>
            <p:ph type="body" sz="quarter" idx="13"/>
          </p:nvPr>
        </p:nvSpPr>
        <p:spPr>
          <a:xfrm>
            <a:off x="6096000" y="1420359"/>
            <a:ext cx="5170488"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7CC6C934-036E-AE4F-9CFE-A8CC0B238DC0}"/>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9921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lumn">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CA167EE-A142-A54B-9824-DB290E9E59AF}"/>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6" name="Text Placeholder 5">
            <a:extLst>
              <a:ext uri="{FF2B5EF4-FFF2-40B4-BE49-F238E27FC236}">
                <a16:creationId xmlns:a16="http://schemas.microsoft.com/office/drawing/2014/main" id="{CE1843FC-DE48-D24B-8045-6C2FE0D46893}"/>
              </a:ext>
            </a:extLst>
          </p:cNvPr>
          <p:cNvSpPr>
            <a:spLocks noGrp="1"/>
          </p:cNvSpPr>
          <p:nvPr>
            <p:ph type="body" sz="quarter" idx="12"/>
          </p:nvPr>
        </p:nvSpPr>
        <p:spPr>
          <a:xfrm>
            <a:off x="612775"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5">
            <a:extLst>
              <a:ext uri="{FF2B5EF4-FFF2-40B4-BE49-F238E27FC236}">
                <a16:creationId xmlns:a16="http://schemas.microsoft.com/office/drawing/2014/main" id="{F6941462-9446-8741-BC21-CE1BEF59E6FD}"/>
              </a:ext>
            </a:extLst>
          </p:cNvPr>
          <p:cNvSpPr>
            <a:spLocks noGrp="1"/>
          </p:cNvSpPr>
          <p:nvPr>
            <p:ph type="body" sz="quarter" idx="13"/>
          </p:nvPr>
        </p:nvSpPr>
        <p:spPr>
          <a:xfrm>
            <a:off x="4388531"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5">
            <a:extLst>
              <a:ext uri="{FF2B5EF4-FFF2-40B4-BE49-F238E27FC236}">
                <a16:creationId xmlns:a16="http://schemas.microsoft.com/office/drawing/2014/main" id="{60D966AA-68DA-DB43-A6AA-A6503207F09A}"/>
              </a:ext>
            </a:extLst>
          </p:cNvPr>
          <p:cNvSpPr>
            <a:spLocks noGrp="1"/>
          </p:cNvSpPr>
          <p:nvPr>
            <p:ph type="body" sz="quarter" idx="14"/>
          </p:nvPr>
        </p:nvSpPr>
        <p:spPr>
          <a:xfrm>
            <a:off x="8164287"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F356BA33-61F2-0D4B-B48C-1ECF9B9EA1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9402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olumn">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AABA58-E38C-134F-92B7-FF10BEED665B}" type="slidenum">
              <a:rPr lang="en-US" smtClean="0"/>
              <a:t>‹Nr.›</a:t>
            </a:fld>
            <a:endParaRPr lang="en-US"/>
          </a:p>
        </p:txBody>
      </p:sp>
      <p:sp>
        <p:nvSpPr>
          <p:cNvPr id="9" name="Text Placeholder 8">
            <a:extLst>
              <a:ext uri="{FF2B5EF4-FFF2-40B4-BE49-F238E27FC236}">
                <a16:creationId xmlns:a16="http://schemas.microsoft.com/office/drawing/2014/main" id="{A38F557B-452C-864C-BC30-E8267A6C3592}"/>
              </a:ext>
            </a:extLst>
          </p:cNvPr>
          <p:cNvSpPr>
            <a:spLocks noGrp="1"/>
          </p:cNvSpPr>
          <p:nvPr>
            <p:ph type="body" sz="quarter" idx="13"/>
          </p:nvPr>
        </p:nvSpPr>
        <p:spPr>
          <a:xfrm>
            <a:off x="61264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BAFA65EF-EB42-984F-B3AE-D5D766B0E631}"/>
              </a:ext>
            </a:extLst>
          </p:cNvPr>
          <p:cNvSpPr>
            <a:spLocks noGrp="1"/>
          </p:cNvSpPr>
          <p:nvPr>
            <p:ph type="body" sz="quarter" idx="14"/>
          </p:nvPr>
        </p:nvSpPr>
        <p:spPr>
          <a:xfrm>
            <a:off x="344293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076F6B59-9DC4-834A-B6C8-26321DCC20AC}"/>
              </a:ext>
            </a:extLst>
          </p:cNvPr>
          <p:cNvSpPr>
            <a:spLocks noGrp="1"/>
          </p:cNvSpPr>
          <p:nvPr>
            <p:ph type="body" sz="quarter" idx="15"/>
          </p:nvPr>
        </p:nvSpPr>
        <p:spPr>
          <a:xfrm>
            <a:off x="627321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a:extLst>
              <a:ext uri="{FF2B5EF4-FFF2-40B4-BE49-F238E27FC236}">
                <a16:creationId xmlns:a16="http://schemas.microsoft.com/office/drawing/2014/main" id="{B6391FE5-8B90-F645-8A3D-97E188733E95}"/>
              </a:ext>
            </a:extLst>
          </p:cNvPr>
          <p:cNvSpPr>
            <a:spLocks noGrp="1"/>
          </p:cNvSpPr>
          <p:nvPr>
            <p:ph type="body" sz="quarter" idx="16"/>
          </p:nvPr>
        </p:nvSpPr>
        <p:spPr>
          <a:xfrm>
            <a:off x="910350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5119B4EB-9F16-2440-B6A8-4DC64732EDB5}"/>
              </a:ext>
            </a:extLst>
          </p:cNvPr>
          <p:cNvSpPr>
            <a:spLocks noGrp="1"/>
          </p:cNvSpPr>
          <p:nvPr>
            <p:ph type="body" sz="quarter" idx="17" hasCustomPrompt="1"/>
          </p:nvPr>
        </p:nvSpPr>
        <p:spPr>
          <a:xfrm>
            <a:off x="6096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6" name="Text Placeholder 14">
            <a:extLst>
              <a:ext uri="{FF2B5EF4-FFF2-40B4-BE49-F238E27FC236}">
                <a16:creationId xmlns:a16="http://schemas.microsoft.com/office/drawing/2014/main" id="{89B389ED-EECD-0D47-840B-3869D3CDB7C1}"/>
              </a:ext>
            </a:extLst>
          </p:cNvPr>
          <p:cNvSpPr>
            <a:spLocks noGrp="1"/>
          </p:cNvSpPr>
          <p:nvPr>
            <p:ph type="body" sz="quarter" idx="18" hasCustomPrompt="1"/>
          </p:nvPr>
        </p:nvSpPr>
        <p:spPr>
          <a:xfrm>
            <a:off x="34290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7" name="Text Placeholder 14">
            <a:extLst>
              <a:ext uri="{FF2B5EF4-FFF2-40B4-BE49-F238E27FC236}">
                <a16:creationId xmlns:a16="http://schemas.microsoft.com/office/drawing/2014/main" id="{CA849B0A-923E-4047-ABCF-2BCFB59500EE}"/>
              </a:ext>
            </a:extLst>
          </p:cNvPr>
          <p:cNvSpPr>
            <a:spLocks noGrp="1"/>
          </p:cNvSpPr>
          <p:nvPr>
            <p:ph type="body" sz="quarter" idx="19" hasCustomPrompt="1"/>
          </p:nvPr>
        </p:nvSpPr>
        <p:spPr>
          <a:xfrm>
            <a:off x="6259286"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8" name="Text Placeholder 14">
            <a:extLst>
              <a:ext uri="{FF2B5EF4-FFF2-40B4-BE49-F238E27FC236}">
                <a16:creationId xmlns:a16="http://schemas.microsoft.com/office/drawing/2014/main" id="{989BBFA2-CC57-2141-92A4-3966A711B934}"/>
              </a:ext>
            </a:extLst>
          </p:cNvPr>
          <p:cNvSpPr>
            <a:spLocks noGrp="1"/>
          </p:cNvSpPr>
          <p:nvPr>
            <p:ph type="body" sz="quarter" idx="20" hasCustomPrompt="1"/>
          </p:nvPr>
        </p:nvSpPr>
        <p:spPr>
          <a:xfrm>
            <a:off x="9089571"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9" name="Title 18">
            <a:extLst>
              <a:ext uri="{FF2B5EF4-FFF2-40B4-BE49-F238E27FC236}">
                <a16:creationId xmlns:a16="http://schemas.microsoft.com/office/drawing/2014/main" id="{48CB18B5-268C-7040-BBC7-1F369656FFD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04244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 ChevronPhillips">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AABA58-E38C-134F-92B7-FF10BEED665B}" type="slidenum">
              <a:rPr lang="en-US" smtClean="0"/>
              <a:t>‹Nr.›</a:t>
            </a:fld>
            <a:endParaRPr lang="en-US"/>
          </a:p>
        </p:txBody>
      </p:sp>
      <p:sp>
        <p:nvSpPr>
          <p:cNvPr id="3" name="Title 2">
            <a:extLst>
              <a:ext uri="{FF2B5EF4-FFF2-40B4-BE49-F238E27FC236}">
                <a16:creationId xmlns:a16="http://schemas.microsoft.com/office/drawing/2014/main" id="{D1C637FB-E26E-3D48-93AF-0B6BD6DB303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83517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umn_photo_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2" name="Title 1">
            <a:extLst>
              <a:ext uri="{FF2B5EF4-FFF2-40B4-BE49-F238E27FC236}">
                <a16:creationId xmlns:a16="http://schemas.microsoft.com/office/drawing/2014/main" id="{D1120C2E-0062-844F-A1E7-6FF7E79F3FF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4296924-20F7-164B-8AE6-39AB46BA743A}"/>
              </a:ext>
            </a:extLst>
          </p:cNvPr>
          <p:cNvSpPr>
            <a:spLocks noGrp="1"/>
          </p:cNvSpPr>
          <p:nvPr>
            <p:ph type="body" sz="quarter" idx="14"/>
          </p:nvPr>
        </p:nvSpPr>
        <p:spPr>
          <a:xfrm>
            <a:off x="6149848" y="1420586"/>
            <a:ext cx="5330952" cy="4655093"/>
          </a:xfrm>
          <a:prstGeom prst="rect">
            <a:avLst/>
          </a:prstGeom>
        </p:spPr>
        <p:txBody>
          <a:bodyPr>
            <a:noAutofit/>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0">
            <a:extLst>
              <a:ext uri="{FF2B5EF4-FFF2-40B4-BE49-F238E27FC236}">
                <a16:creationId xmlns:a16="http://schemas.microsoft.com/office/drawing/2014/main" id="{AF928503-0284-DE4D-AE20-1D473B71F2F3}"/>
              </a:ext>
            </a:extLst>
          </p:cNvPr>
          <p:cNvSpPr>
            <a:spLocks noGrp="1"/>
          </p:cNvSpPr>
          <p:nvPr>
            <p:ph type="pic" sz="quarter" idx="13" hasCustomPrompt="1"/>
          </p:nvPr>
        </p:nvSpPr>
        <p:spPr>
          <a:xfrm>
            <a:off x="609599" y="1320800"/>
            <a:ext cx="5201921" cy="4754880"/>
          </a:xfrm>
          <a:solidFill>
            <a:schemeClr val="bg1">
              <a:lumMod val="95000"/>
            </a:schemeClr>
          </a:solidFill>
        </p:spPr>
        <p:txBody>
          <a:bodyPr anchor="ctr"/>
          <a:lstStyle>
            <a:lvl1pPr marL="0" indent="0" algn="ctr">
              <a:buNone/>
              <a:defRPr>
                <a:solidFill>
                  <a:srgbClr val="5B6670"/>
                </a:solidFill>
              </a:defRPr>
            </a:lvl1pPr>
          </a:lstStyle>
          <a:p>
            <a:r>
              <a:rPr lang="en-US" dirty="0"/>
              <a:t>Click icon to add picture or chart</a:t>
            </a:r>
          </a:p>
        </p:txBody>
      </p:sp>
    </p:spTree>
    <p:extLst>
      <p:ext uri="{BB962C8B-B14F-4D97-AF65-F5344CB8AC3E}">
        <p14:creationId xmlns:p14="http://schemas.microsoft.com/office/powerpoint/2010/main" val="5051284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lumn_photo_2_text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2" name="Title 1">
            <a:extLst>
              <a:ext uri="{FF2B5EF4-FFF2-40B4-BE49-F238E27FC236}">
                <a16:creationId xmlns:a16="http://schemas.microsoft.com/office/drawing/2014/main" id="{D1120C2E-0062-844F-A1E7-6FF7E79F3FF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4296924-20F7-164B-8AE6-39AB46BA743A}"/>
              </a:ext>
            </a:extLst>
          </p:cNvPr>
          <p:cNvSpPr>
            <a:spLocks noGrp="1"/>
          </p:cNvSpPr>
          <p:nvPr>
            <p:ph type="body" sz="quarter" idx="14"/>
          </p:nvPr>
        </p:nvSpPr>
        <p:spPr>
          <a:xfrm>
            <a:off x="6149848" y="1420587"/>
            <a:ext cx="5330952" cy="2165894"/>
          </a:xfrm>
          <a:prstGeom prst="rect">
            <a:avLst/>
          </a:prstGeom>
        </p:spPr>
        <p:txBody>
          <a:bodyPr>
            <a:noAutofit/>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2">
            <a:extLst>
              <a:ext uri="{FF2B5EF4-FFF2-40B4-BE49-F238E27FC236}">
                <a16:creationId xmlns:a16="http://schemas.microsoft.com/office/drawing/2014/main" id="{F112B74C-0DE5-4246-9C61-7F2FDFB58226}"/>
              </a:ext>
            </a:extLst>
          </p:cNvPr>
          <p:cNvSpPr>
            <a:spLocks noGrp="1"/>
          </p:cNvSpPr>
          <p:nvPr>
            <p:ph type="body" sz="quarter" idx="16"/>
          </p:nvPr>
        </p:nvSpPr>
        <p:spPr>
          <a:xfrm>
            <a:off x="6149848" y="3798027"/>
            <a:ext cx="5330952" cy="2165894"/>
          </a:xfrm>
          <a:prstGeom prst="rect">
            <a:avLst/>
          </a:prstGeom>
        </p:spPr>
        <p:txBody>
          <a:bodyPr>
            <a:noAutofit/>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Picture Placeholder 10">
            <a:extLst>
              <a:ext uri="{FF2B5EF4-FFF2-40B4-BE49-F238E27FC236}">
                <a16:creationId xmlns:a16="http://schemas.microsoft.com/office/drawing/2014/main" id="{AF928503-0284-DE4D-AE20-1D473B71F2F3}"/>
              </a:ext>
            </a:extLst>
          </p:cNvPr>
          <p:cNvSpPr>
            <a:spLocks noGrp="1"/>
          </p:cNvSpPr>
          <p:nvPr>
            <p:ph type="pic" sz="quarter" idx="13" hasCustomPrompt="1"/>
          </p:nvPr>
        </p:nvSpPr>
        <p:spPr>
          <a:xfrm>
            <a:off x="609599" y="1320800"/>
            <a:ext cx="5201921" cy="4754880"/>
          </a:xfrm>
          <a:solidFill>
            <a:schemeClr val="bg1">
              <a:lumMod val="95000"/>
            </a:schemeClr>
          </a:solidFill>
        </p:spPr>
        <p:txBody>
          <a:bodyPr anchor="ctr"/>
          <a:lstStyle>
            <a:lvl1pPr marL="0" indent="0" algn="ctr">
              <a:buNone/>
              <a:defRPr>
                <a:solidFill>
                  <a:srgbClr val="5B6670"/>
                </a:solidFill>
              </a:defRPr>
            </a:lvl1pPr>
          </a:lstStyle>
          <a:p>
            <a:r>
              <a:rPr lang="en-US" dirty="0"/>
              <a:t>Click icon to add picture or chart</a:t>
            </a:r>
          </a:p>
        </p:txBody>
      </p:sp>
    </p:spTree>
    <p:extLst>
      <p:ext uri="{BB962C8B-B14F-4D97-AF65-F5344CB8AC3E}">
        <p14:creationId xmlns:p14="http://schemas.microsoft.com/office/powerpoint/2010/main" val="1525135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 ChevronPhillips ">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EEAB6-A9D5-0342-AB4B-48536566B7EB}"/>
              </a:ext>
            </a:extLst>
          </p:cNvPr>
          <p:cNvPicPr>
            <a:picLocks noChangeAspect="1"/>
          </p:cNvPicPr>
          <p:nvPr userDrawn="1"/>
        </p:nvPicPr>
        <p:blipFill>
          <a:blip r:embed="rId2"/>
          <a:stretch>
            <a:fillRect/>
          </a:stretch>
        </p:blipFill>
        <p:spPr>
          <a:xfrm>
            <a:off x="380999" y="5658923"/>
            <a:ext cx="2787015" cy="768831"/>
          </a:xfrm>
          <a:prstGeom prst="rect">
            <a:avLst/>
          </a:prstGeom>
        </p:spPr>
      </p:pic>
      <p:pic>
        <p:nvPicPr>
          <p:cNvPr id="7" name="Picture 6">
            <a:extLst>
              <a:ext uri="{FF2B5EF4-FFF2-40B4-BE49-F238E27FC236}">
                <a16:creationId xmlns:a16="http://schemas.microsoft.com/office/drawing/2014/main" id="{130A2417-6B77-5D46-9075-B0B52B0F1264}"/>
              </a:ext>
            </a:extLst>
          </p:cNvPr>
          <p:cNvPicPr>
            <a:picLocks noChangeAspect="1"/>
          </p:cNvPicPr>
          <p:nvPr userDrawn="1"/>
        </p:nvPicPr>
        <p:blipFill>
          <a:blip r:embed="rId3"/>
          <a:stretch>
            <a:fillRect/>
          </a:stretch>
        </p:blipFill>
        <p:spPr>
          <a:xfrm>
            <a:off x="4315968" y="6592824"/>
            <a:ext cx="7721600" cy="114300"/>
          </a:xfrm>
          <a:prstGeom prst="rect">
            <a:avLst/>
          </a:prstGeom>
        </p:spPr>
      </p:pic>
      <p:sp>
        <p:nvSpPr>
          <p:cNvPr id="13" name="Text Placeholder 12">
            <a:extLst>
              <a:ext uri="{FF2B5EF4-FFF2-40B4-BE49-F238E27FC236}">
                <a16:creationId xmlns:a16="http://schemas.microsoft.com/office/drawing/2014/main" id="{82C2F0ED-0081-3346-AFC5-79F1BF7823B9}"/>
              </a:ext>
            </a:extLst>
          </p:cNvPr>
          <p:cNvSpPr>
            <a:spLocks noGrp="1"/>
          </p:cNvSpPr>
          <p:nvPr>
            <p:ph type="body" sz="quarter" idx="10" hasCustomPrompt="1"/>
          </p:nvPr>
        </p:nvSpPr>
        <p:spPr>
          <a:xfrm>
            <a:off x="457199" y="3281363"/>
            <a:ext cx="3566159" cy="259036"/>
          </a:xfrm>
        </p:spPr>
        <p:txBody>
          <a:bodyPr tIns="0" bIns="0" anchor="b"/>
          <a:lstStyle>
            <a:lvl1pPr>
              <a:defRPr sz="1600" b="1"/>
            </a:lvl1pPr>
          </a:lstStyle>
          <a:p>
            <a:pPr lvl="0"/>
            <a:r>
              <a:rPr lang="en-US" dirty="0"/>
              <a:t>Presenter Name</a:t>
            </a:r>
          </a:p>
        </p:txBody>
      </p:sp>
      <p:sp>
        <p:nvSpPr>
          <p:cNvPr id="14" name="Text Placeholder 12">
            <a:extLst>
              <a:ext uri="{FF2B5EF4-FFF2-40B4-BE49-F238E27FC236}">
                <a16:creationId xmlns:a16="http://schemas.microsoft.com/office/drawing/2014/main" id="{536616AD-12BB-DF44-9139-BECEE68CCC77}"/>
              </a:ext>
            </a:extLst>
          </p:cNvPr>
          <p:cNvSpPr>
            <a:spLocks noGrp="1"/>
          </p:cNvSpPr>
          <p:nvPr>
            <p:ph type="body" sz="quarter" idx="11" hasCustomPrompt="1"/>
          </p:nvPr>
        </p:nvSpPr>
        <p:spPr>
          <a:xfrm>
            <a:off x="457199" y="3614850"/>
            <a:ext cx="3566159" cy="259036"/>
          </a:xfrm>
        </p:spPr>
        <p:txBody>
          <a:bodyPr tIns="0" bIns="0" anchor="t"/>
          <a:lstStyle>
            <a:lvl1pPr>
              <a:defRPr sz="1400" b="0"/>
            </a:lvl1pPr>
          </a:lstStyle>
          <a:p>
            <a:pPr lvl="0"/>
            <a:r>
              <a:rPr lang="en-US" dirty="0"/>
              <a:t>Presenter Title</a:t>
            </a:r>
          </a:p>
        </p:txBody>
      </p:sp>
      <p:sp>
        <p:nvSpPr>
          <p:cNvPr id="15" name="Text Placeholder 12">
            <a:extLst>
              <a:ext uri="{FF2B5EF4-FFF2-40B4-BE49-F238E27FC236}">
                <a16:creationId xmlns:a16="http://schemas.microsoft.com/office/drawing/2014/main" id="{7A55BE89-6E95-2C4E-B735-FBDBA36F86E5}"/>
              </a:ext>
            </a:extLst>
          </p:cNvPr>
          <p:cNvSpPr>
            <a:spLocks noGrp="1"/>
          </p:cNvSpPr>
          <p:nvPr>
            <p:ph type="body" sz="quarter" idx="12" hasCustomPrompt="1"/>
          </p:nvPr>
        </p:nvSpPr>
        <p:spPr>
          <a:xfrm>
            <a:off x="457199" y="4260308"/>
            <a:ext cx="3566159" cy="259036"/>
          </a:xfrm>
        </p:spPr>
        <p:txBody>
          <a:bodyPr anchor="ctr"/>
          <a:lstStyle>
            <a:lvl1pPr>
              <a:defRPr sz="1200" b="0"/>
            </a:lvl1pPr>
          </a:lstStyle>
          <a:p>
            <a:pPr lvl="0"/>
            <a:r>
              <a:rPr lang="en-US" dirty="0"/>
              <a:t>DATE</a:t>
            </a:r>
          </a:p>
        </p:txBody>
      </p:sp>
      <p:pic>
        <p:nvPicPr>
          <p:cNvPr id="11" name="Picture Placeholder 2">
            <a:extLst>
              <a:ext uri="{FF2B5EF4-FFF2-40B4-BE49-F238E27FC236}">
                <a16:creationId xmlns:a16="http://schemas.microsoft.com/office/drawing/2014/main" id="{CAE28A7E-64A0-0B4D-BDE2-2CFF777DDAB2}"/>
              </a:ext>
            </a:extLst>
          </p:cNvPr>
          <p:cNvPicPr>
            <a:picLocks noChangeAspect="1"/>
          </p:cNvPicPr>
          <p:nvPr userDrawn="1"/>
        </p:nvPicPr>
        <p:blipFill>
          <a:blip r:embed="rId4"/>
          <a:srcRect t="43" b="43"/>
          <a:stretch>
            <a:fillRect/>
          </a:stretch>
        </p:blipFill>
        <p:spPr>
          <a:xfrm>
            <a:off x="4315968" y="155448"/>
            <a:ext cx="7726679" cy="6437376"/>
          </a:xfrm>
          <a:prstGeom prst="rect">
            <a:avLst/>
          </a:prstGeom>
        </p:spPr>
      </p:pic>
      <p:sp>
        <p:nvSpPr>
          <p:cNvPr id="10" name="Title 1">
            <a:extLst>
              <a:ext uri="{FF2B5EF4-FFF2-40B4-BE49-F238E27FC236}">
                <a16:creationId xmlns:a16="http://schemas.microsoft.com/office/drawing/2014/main" id="{962A10C9-33DA-414D-B8B8-17DF6EE35DBD}"/>
              </a:ext>
            </a:extLst>
          </p:cNvPr>
          <p:cNvSpPr>
            <a:spLocks noGrp="1"/>
          </p:cNvSpPr>
          <p:nvPr>
            <p:ph type="ctrTitle"/>
          </p:nvPr>
        </p:nvSpPr>
        <p:spPr>
          <a:xfrm>
            <a:off x="457200" y="1431349"/>
            <a:ext cx="3566160" cy="916971"/>
          </a:xfrm>
        </p:spPr>
        <p:txBody>
          <a:bodyPr anchor="b">
            <a:noAutofit/>
          </a:bodyPr>
          <a:lstStyle>
            <a:lvl1pPr algn="l">
              <a:lnSpc>
                <a:spcPct val="90000"/>
              </a:lnSpc>
              <a:defRPr sz="36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B4290711-7C38-4A48-9627-C8E32A3115FE}"/>
              </a:ext>
            </a:extLst>
          </p:cNvPr>
          <p:cNvSpPr>
            <a:spLocks noGrp="1"/>
          </p:cNvSpPr>
          <p:nvPr>
            <p:ph type="subTitle" idx="1"/>
          </p:nvPr>
        </p:nvSpPr>
        <p:spPr>
          <a:xfrm>
            <a:off x="457200" y="2524801"/>
            <a:ext cx="3566160" cy="595927"/>
          </a:xfrm>
          <a:prstGeom prst="rect">
            <a:avLst/>
          </a:prstGeom>
        </p:spPr>
        <p:txBody>
          <a:bodyPr tIns="0" anchor="t">
            <a:noAutofit/>
          </a:bodyPr>
          <a:lstStyle>
            <a:lvl1pPr marL="0" indent="0" algn="l">
              <a:lnSpc>
                <a:spcPct val="100000"/>
              </a:lnSpc>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06006571"/>
      </p:ext>
    </p:extLst>
  </p:cSld>
  <p:clrMapOvr>
    <a:masterClrMapping/>
  </p:clrMapOvr>
  <p:extLst>
    <p:ext uri="{DCECCB84-F9BA-43D5-87BE-67443E8EF086}">
      <p15:sldGuideLst xmlns:p15="http://schemas.microsoft.com/office/powerpoint/2012/main">
        <p15:guide id="1" pos="2712">
          <p15:clr>
            <a:srgbClr val="FBAE40"/>
          </p15:clr>
        </p15:guide>
        <p15:guide id="2" orient="horz" pos="96">
          <p15:clr>
            <a:srgbClr val="FBAE40"/>
          </p15:clr>
        </p15:guide>
        <p15:guide id="3" pos="7584">
          <p15:clr>
            <a:srgbClr val="FBAE40"/>
          </p15:clr>
        </p15:guide>
        <p15:guide id="4" pos="2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text box - blue out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39EAB2-1DDD-244B-A1E1-D8AB80B5AE2F}"/>
              </a:ext>
            </a:extLst>
          </p:cNvPr>
          <p:cNvSpPr/>
          <p:nvPr userDrawn="1"/>
        </p:nvSpPr>
        <p:spPr>
          <a:xfrm>
            <a:off x="612648" y="1270000"/>
            <a:ext cx="5330952" cy="2277294"/>
          </a:xfrm>
          <a:prstGeom prst="rect">
            <a:avLst/>
          </a:prstGeom>
          <a:solidFill>
            <a:schemeClr val="bg1"/>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1B98A3-C752-B94F-BDEC-A5CB7B3A1CD7}"/>
              </a:ext>
            </a:extLst>
          </p:cNvPr>
          <p:cNvSpPr/>
          <p:nvPr userDrawn="1"/>
        </p:nvSpPr>
        <p:spPr>
          <a:xfrm>
            <a:off x="6131705" y="1270000"/>
            <a:ext cx="5330952" cy="2277294"/>
          </a:xfrm>
          <a:prstGeom prst="rect">
            <a:avLst/>
          </a:prstGeom>
          <a:solidFill>
            <a:schemeClr val="bg1"/>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A9007-21F3-474E-833A-70D2CDF47F0D}"/>
              </a:ext>
            </a:extLst>
          </p:cNvPr>
          <p:cNvSpPr/>
          <p:nvPr userDrawn="1"/>
        </p:nvSpPr>
        <p:spPr>
          <a:xfrm>
            <a:off x="612648" y="3751943"/>
            <a:ext cx="5330952" cy="2277294"/>
          </a:xfrm>
          <a:prstGeom prst="rect">
            <a:avLst/>
          </a:prstGeom>
          <a:solidFill>
            <a:schemeClr val="bg1"/>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CE05F0-30CA-1A4C-AD9F-0B4A9A0693EC}"/>
              </a:ext>
            </a:extLst>
          </p:cNvPr>
          <p:cNvSpPr/>
          <p:nvPr userDrawn="1"/>
        </p:nvSpPr>
        <p:spPr>
          <a:xfrm>
            <a:off x="6131705" y="3751943"/>
            <a:ext cx="5330952" cy="2277294"/>
          </a:xfrm>
          <a:prstGeom prst="rect">
            <a:avLst/>
          </a:prstGeom>
          <a:solidFill>
            <a:schemeClr val="bg1"/>
          </a:solidFill>
          <a:ln w="15875">
            <a:solidFill>
              <a:schemeClr val="accent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p:nvPr>
        </p:nvSpPr>
        <p:spPr>
          <a:xfrm>
            <a:off x="848096" y="1494701"/>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1120C2E-0062-844F-A1E7-6FF7E79F3FF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4296924-20F7-164B-8AE6-39AB46BA743A}"/>
              </a:ext>
            </a:extLst>
          </p:cNvPr>
          <p:cNvSpPr>
            <a:spLocks noGrp="1"/>
          </p:cNvSpPr>
          <p:nvPr>
            <p:ph type="body" sz="quarter" idx="14"/>
          </p:nvPr>
        </p:nvSpPr>
        <p:spPr>
          <a:xfrm>
            <a:off x="6396182" y="1494701"/>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2900FC64-C170-014A-AEF8-D91C22558EB8}"/>
              </a:ext>
            </a:extLst>
          </p:cNvPr>
          <p:cNvSpPr>
            <a:spLocks noGrp="1"/>
          </p:cNvSpPr>
          <p:nvPr>
            <p:ph type="body" sz="quarter" idx="15"/>
          </p:nvPr>
        </p:nvSpPr>
        <p:spPr>
          <a:xfrm>
            <a:off x="848096" y="3937457"/>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2">
            <a:extLst>
              <a:ext uri="{FF2B5EF4-FFF2-40B4-BE49-F238E27FC236}">
                <a16:creationId xmlns:a16="http://schemas.microsoft.com/office/drawing/2014/main" id="{F112B74C-0DE5-4246-9C61-7F2FDFB58226}"/>
              </a:ext>
            </a:extLst>
          </p:cNvPr>
          <p:cNvSpPr>
            <a:spLocks noGrp="1"/>
          </p:cNvSpPr>
          <p:nvPr>
            <p:ph type="body" sz="quarter" idx="16"/>
          </p:nvPr>
        </p:nvSpPr>
        <p:spPr>
          <a:xfrm>
            <a:off x="6396182" y="3937457"/>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8410164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text boxes yellow highl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39EAB2-1DDD-244B-A1E1-D8AB80B5AE2F}"/>
              </a:ext>
            </a:extLst>
          </p:cNvPr>
          <p:cNvSpPr/>
          <p:nvPr userDrawn="1"/>
        </p:nvSpPr>
        <p:spPr>
          <a:xfrm>
            <a:off x="612648" y="1270000"/>
            <a:ext cx="5330952" cy="22772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31B98A3-C752-B94F-BDEC-A5CB7B3A1CD7}"/>
              </a:ext>
            </a:extLst>
          </p:cNvPr>
          <p:cNvSpPr/>
          <p:nvPr userDrawn="1"/>
        </p:nvSpPr>
        <p:spPr>
          <a:xfrm>
            <a:off x="6131705" y="1270000"/>
            <a:ext cx="5330952" cy="22772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CDA9007-21F3-474E-833A-70D2CDF47F0D}"/>
              </a:ext>
            </a:extLst>
          </p:cNvPr>
          <p:cNvSpPr/>
          <p:nvPr userDrawn="1"/>
        </p:nvSpPr>
        <p:spPr>
          <a:xfrm>
            <a:off x="612648" y="3751943"/>
            <a:ext cx="5330952" cy="22772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ECE05F0-30CA-1A4C-AD9F-0B4A9A0693EC}"/>
              </a:ext>
            </a:extLst>
          </p:cNvPr>
          <p:cNvSpPr/>
          <p:nvPr userDrawn="1"/>
        </p:nvSpPr>
        <p:spPr>
          <a:xfrm>
            <a:off x="6131705" y="3751943"/>
            <a:ext cx="5330952" cy="227729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p:nvPr>
        </p:nvSpPr>
        <p:spPr>
          <a:xfrm>
            <a:off x="848096" y="1494701"/>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1120C2E-0062-844F-A1E7-6FF7E79F3FF6}"/>
              </a:ext>
            </a:extLst>
          </p:cNvPr>
          <p:cNvSpPr>
            <a:spLocks noGrp="1"/>
          </p:cNvSpPr>
          <p:nvPr>
            <p:ph type="title"/>
          </p:nvPr>
        </p:nvSpPr>
        <p:spPr/>
        <p:txBody>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54296924-20F7-164B-8AE6-39AB46BA743A}"/>
              </a:ext>
            </a:extLst>
          </p:cNvPr>
          <p:cNvSpPr>
            <a:spLocks noGrp="1"/>
          </p:cNvSpPr>
          <p:nvPr>
            <p:ph type="body" sz="quarter" idx="14"/>
          </p:nvPr>
        </p:nvSpPr>
        <p:spPr>
          <a:xfrm>
            <a:off x="6396182" y="1494701"/>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Text Placeholder 2">
            <a:extLst>
              <a:ext uri="{FF2B5EF4-FFF2-40B4-BE49-F238E27FC236}">
                <a16:creationId xmlns:a16="http://schemas.microsoft.com/office/drawing/2014/main" id="{2900FC64-C170-014A-AEF8-D91C22558EB8}"/>
              </a:ext>
            </a:extLst>
          </p:cNvPr>
          <p:cNvSpPr>
            <a:spLocks noGrp="1"/>
          </p:cNvSpPr>
          <p:nvPr>
            <p:ph type="body" sz="quarter" idx="15"/>
          </p:nvPr>
        </p:nvSpPr>
        <p:spPr>
          <a:xfrm>
            <a:off x="848096" y="3937457"/>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Text Placeholder 2">
            <a:extLst>
              <a:ext uri="{FF2B5EF4-FFF2-40B4-BE49-F238E27FC236}">
                <a16:creationId xmlns:a16="http://schemas.microsoft.com/office/drawing/2014/main" id="{F112B74C-0DE5-4246-9C61-7F2FDFB58226}"/>
              </a:ext>
            </a:extLst>
          </p:cNvPr>
          <p:cNvSpPr>
            <a:spLocks noGrp="1"/>
          </p:cNvSpPr>
          <p:nvPr>
            <p:ph type="body" sz="quarter" idx="16"/>
          </p:nvPr>
        </p:nvSpPr>
        <p:spPr>
          <a:xfrm>
            <a:off x="6396182" y="3937457"/>
            <a:ext cx="4857946" cy="1731823"/>
          </a:xfrm>
          <a:prstGeom prst="rect">
            <a:avLst/>
          </a:prstGeom>
        </p:spPr>
        <p:txBody>
          <a:bodyPr>
            <a:noAutofit/>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35993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eft photo right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p:nvPr>
        </p:nvSpPr>
        <p:spPr>
          <a:xfrm>
            <a:off x="6096000" y="1409700"/>
            <a:ext cx="5200323" cy="3869871"/>
          </a:xfrm>
          <a:prstGeom prst="rect">
            <a:avLst/>
          </a:prstGeom>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6E80999-1BFA-CC48-AFFE-F9743C9C985A}"/>
              </a:ext>
            </a:extLst>
          </p:cNvPr>
          <p:cNvSpPr>
            <a:spLocks noGrp="1"/>
          </p:cNvSpPr>
          <p:nvPr>
            <p:ph type="title"/>
          </p:nvPr>
        </p:nvSpPr>
        <p:spPr>
          <a:xfrm>
            <a:off x="609600" y="331247"/>
            <a:ext cx="5200323" cy="548640"/>
          </a:xfrm>
        </p:spPr>
        <p:txBody>
          <a:bodyPr/>
          <a:lstStyle/>
          <a:p>
            <a:r>
              <a:rPr lang="en-US"/>
              <a:t>Click to edit Master title style</a:t>
            </a:r>
            <a:endParaRPr lang="en-US" dirty="0"/>
          </a:p>
        </p:txBody>
      </p:sp>
      <p:pic>
        <p:nvPicPr>
          <p:cNvPr id="8" name="Picture 7">
            <a:extLst>
              <a:ext uri="{FF2B5EF4-FFF2-40B4-BE49-F238E27FC236}">
                <a16:creationId xmlns:a16="http://schemas.microsoft.com/office/drawing/2014/main" id="{8BF5070F-02F6-FF40-9A6D-36CBA9C626F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538013" y="1409700"/>
            <a:ext cx="3104374" cy="4574641"/>
          </a:xfrm>
          <a:prstGeom prst="rect">
            <a:avLst/>
          </a:prstGeom>
        </p:spPr>
      </p:pic>
    </p:spTree>
    <p:extLst>
      <p:ext uri="{BB962C8B-B14F-4D97-AF65-F5344CB8AC3E}">
        <p14:creationId xmlns:p14="http://schemas.microsoft.com/office/powerpoint/2010/main" val="9059501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eft text right photo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p:nvPr>
        </p:nvSpPr>
        <p:spPr>
          <a:xfrm>
            <a:off x="609600" y="1409700"/>
            <a:ext cx="5200323" cy="3869871"/>
          </a:xfrm>
          <a:prstGeom prst="rect">
            <a:avLst/>
          </a:prstGeom>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6E80999-1BFA-CC48-AFFE-F9743C9C985A}"/>
              </a:ext>
            </a:extLst>
          </p:cNvPr>
          <p:cNvSpPr>
            <a:spLocks noGrp="1"/>
          </p:cNvSpPr>
          <p:nvPr>
            <p:ph type="title"/>
          </p:nvPr>
        </p:nvSpPr>
        <p:spPr>
          <a:xfrm>
            <a:off x="609600" y="327885"/>
            <a:ext cx="5200323" cy="548640"/>
          </a:xfrm>
        </p:spPr>
        <p:txBody>
          <a:bodyPr/>
          <a:lstStyle/>
          <a:p>
            <a:r>
              <a:rPr lang="en-US"/>
              <a:t>Click to edit Master title style</a:t>
            </a:r>
            <a:endParaRPr lang="en-US" dirty="0"/>
          </a:p>
        </p:txBody>
      </p:sp>
      <p:pic>
        <p:nvPicPr>
          <p:cNvPr id="7" name="Picture 6">
            <a:extLst>
              <a:ext uri="{FF2B5EF4-FFF2-40B4-BE49-F238E27FC236}">
                <a16:creationId xmlns:a16="http://schemas.microsoft.com/office/drawing/2014/main" id="{D2E3716E-58CB-4446-8EC8-C5B04B9455D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18724" y="1409700"/>
            <a:ext cx="3148091" cy="4639686"/>
          </a:xfrm>
          <a:prstGeom prst="rect">
            <a:avLst/>
          </a:prstGeom>
        </p:spPr>
      </p:pic>
    </p:spTree>
    <p:extLst>
      <p:ext uri="{BB962C8B-B14F-4D97-AF65-F5344CB8AC3E}">
        <p14:creationId xmlns:p14="http://schemas.microsoft.com/office/powerpoint/2010/main" val="3592490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eft custom photo right text ">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p:nvPr>
        </p:nvSpPr>
        <p:spPr>
          <a:xfrm>
            <a:off x="6096000" y="1420586"/>
            <a:ext cx="5200323" cy="3869871"/>
          </a:xfrm>
          <a:prstGeom prst="rect">
            <a:avLst/>
          </a:prstGeom>
        </p:spPr>
        <p:txBody>
          <a:bodyPr/>
          <a:lstStyle>
            <a:lvl1pPr marL="0" indent="0">
              <a:buNone/>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a:extLst>
              <a:ext uri="{FF2B5EF4-FFF2-40B4-BE49-F238E27FC236}">
                <a16:creationId xmlns:a16="http://schemas.microsoft.com/office/drawing/2014/main" id="{D6E80999-1BFA-CC48-AFFE-F9743C9C985A}"/>
              </a:ext>
            </a:extLst>
          </p:cNvPr>
          <p:cNvSpPr>
            <a:spLocks noGrp="1"/>
          </p:cNvSpPr>
          <p:nvPr>
            <p:ph type="title"/>
          </p:nvPr>
        </p:nvSpPr>
        <p:spPr>
          <a:xfrm>
            <a:off x="609601" y="308797"/>
            <a:ext cx="5200323" cy="548640"/>
          </a:xfrm>
        </p:spPr>
        <p:txBody>
          <a:bodyPr/>
          <a:lstStyle/>
          <a:p>
            <a:r>
              <a:rPr lang="en-US"/>
              <a:t>Click to edit Master title style</a:t>
            </a:r>
            <a:endParaRPr lang="en-US" dirty="0"/>
          </a:p>
        </p:txBody>
      </p:sp>
      <p:sp>
        <p:nvSpPr>
          <p:cNvPr id="8" name="Picture Placeholder 10">
            <a:extLst>
              <a:ext uri="{FF2B5EF4-FFF2-40B4-BE49-F238E27FC236}">
                <a16:creationId xmlns:a16="http://schemas.microsoft.com/office/drawing/2014/main" id="{E3E37D05-628E-AA48-BF37-E7CEC5EB91D0}"/>
              </a:ext>
            </a:extLst>
          </p:cNvPr>
          <p:cNvSpPr>
            <a:spLocks noGrp="1"/>
          </p:cNvSpPr>
          <p:nvPr>
            <p:ph type="pic" sz="quarter" idx="14"/>
          </p:nvPr>
        </p:nvSpPr>
        <p:spPr>
          <a:xfrm>
            <a:off x="1542107" y="1420586"/>
            <a:ext cx="3147588" cy="4793708"/>
          </a:xfrm>
          <a:solidFill>
            <a:schemeClr val="bg1">
              <a:lumMod val="95000"/>
            </a:schemeClr>
          </a:solidFill>
        </p:spPr>
        <p:txBody>
          <a:bodyPr anchor="ctr"/>
          <a:lstStyle>
            <a:lvl1pPr marL="0" indent="0" algn="ctr">
              <a:buNone/>
              <a:defRPr>
                <a:solidFill>
                  <a:srgbClr val="5B6670"/>
                </a:solidFill>
              </a:defRPr>
            </a:lvl1pPr>
          </a:lstStyle>
          <a:p>
            <a:r>
              <a:rPr lang="en-US"/>
              <a:t>Click icon to add picture</a:t>
            </a:r>
            <a:endParaRPr lang="en-US" dirty="0"/>
          </a:p>
        </p:txBody>
      </p:sp>
    </p:spTree>
    <p:extLst>
      <p:ext uri="{BB962C8B-B14F-4D97-AF65-F5344CB8AC3E}">
        <p14:creationId xmlns:p14="http://schemas.microsoft.com/office/powerpoint/2010/main" val="4139878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 column _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5" y="828606"/>
            <a:ext cx="9597572" cy="315913"/>
          </a:xfrm>
        </p:spPr>
        <p:txBody>
          <a:bodyPr tIns="0" anchor="t"/>
          <a:lstStyle>
            <a:lvl1pPr>
              <a:defRPr>
                <a:solidFill>
                  <a:schemeClr val="tx2"/>
                </a:solidFill>
              </a:defRPr>
            </a:lvl1pPr>
          </a:lstStyle>
          <a:p>
            <a:pPr lvl="0"/>
            <a:r>
              <a:rPr lang="en-US" dirty="0"/>
              <a:t>Subtitle</a:t>
            </a:r>
          </a:p>
        </p:txBody>
      </p:sp>
      <p:sp>
        <p:nvSpPr>
          <p:cNvPr id="8" name="Title 7">
            <a:extLst>
              <a:ext uri="{FF2B5EF4-FFF2-40B4-BE49-F238E27FC236}">
                <a16:creationId xmlns:a16="http://schemas.microsoft.com/office/drawing/2014/main" id="{D4EE6F0F-DC4D-114E-9C50-E3CDE91C7502}"/>
              </a:ext>
            </a:extLst>
          </p:cNvPr>
          <p:cNvSpPr>
            <a:spLocks noGrp="1"/>
          </p:cNvSpPr>
          <p:nvPr>
            <p:ph type="title"/>
          </p:nvPr>
        </p:nvSpPr>
        <p:spPr>
          <a:xfrm>
            <a:off x="612648" y="320040"/>
            <a:ext cx="9605409" cy="548640"/>
          </a:xfrm>
        </p:spPr>
        <p:txBody>
          <a:bodyPr/>
          <a:lstStyle/>
          <a:p>
            <a:r>
              <a:rPr lang="en-US"/>
              <a:t>Click to edit Master title style</a:t>
            </a:r>
            <a:endParaRPr lang="en-US" dirty="0"/>
          </a:p>
        </p:txBody>
      </p:sp>
      <p:sp>
        <p:nvSpPr>
          <p:cNvPr id="9" name="Text Placeholder 5">
            <a:extLst>
              <a:ext uri="{FF2B5EF4-FFF2-40B4-BE49-F238E27FC236}">
                <a16:creationId xmlns:a16="http://schemas.microsoft.com/office/drawing/2014/main" id="{89A110B2-72B0-5B4B-840B-B75D8612D417}"/>
              </a:ext>
            </a:extLst>
          </p:cNvPr>
          <p:cNvSpPr>
            <a:spLocks noGrp="1"/>
          </p:cNvSpPr>
          <p:nvPr>
            <p:ph type="body" sz="quarter" idx="15"/>
          </p:nvPr>
        </p:nvSpPr>
        <p:spPr>
          <a:xfrm>
            <a:off x="612774" y="1420359"/>
            <a:ext cx="9605283" cy="46901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06178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olumn_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5" y="828606"/>
            <a:ext cx="9449789" cy="315913"/>
          </a:xfrm>
        </p:spPr>
        <p:txBody>
          <a:bodyPr tIns="0" anchor="t"/>
          <a:lstStyle>
            <a:lvl1pPr>
              <a:defRPr>
                <a:solidFill>
                  <a:schemeClr val="tx2"/>
                </a:solidFill>
              </a:defRPr>
            </a:lvl1pPr>
          </a:lstStyle>
          <a:p>
            <a:pPr lvl="0"/>
            <a:r>
              <a:rPr lang="en-US" dirty="0"/>
              <a:t>Subtitle</a:t>
            </a:r>
          </a:p>
        </p:txBody>
      </p:sp>
      <p:sp>
        <p:nvSpPr>
          <p:cNvPr id="8" name="Title 7">
            <a:extLst>
              <a:ext uri="{FF2B5EF4-FFF2-40B4-BE49-F238E27FC236}">
                <a16:creationId xmlns:a16="http://schemas.microsoft.com/office/drawing/2014/main" id="{D4EE6F0F-DC4D-114E-9C50-E3CDE91C7502}"/>
              </a:ext>
            </a:extLst>
          </p:cNvPr>
          <p:cNvSpPr>
            <a:spLocks noGrp="1"/>
          </p:cNvSpPr>
          <p:nvPr>
            <p:ph type="title"/>
          </p:nvPr>
        </p:nvSpPr>
        <p:spPr>
          <a:xfrm>
            <a:off x="612648" y="320040"/>
            <a:ext cx="9449789" cy="548640"/>
          </a:xfrm>
        </p:spPr>
        <p:txBody>
          <a:bodyPr/>
          <a:lstStyle/>
          <a:p>
            <a:r>
              <a:rPr lang="en-US"/>
              <a:t>Click to edit Master title style</a:t>
            </a:r>
            <a:endParaRPr lang="en-US" dirty="0"/>
          </a:p>
        </p:txBody>
      </p:sp>
      <p:sp>
        <p:nvSpPr>
          <p:cNvPr id="9" name="Text Placeholder 5">
            <a:extLst>
              <a:ext uri="{FF2B5EF4-FFF2-40B4-BE49-F238E27FC236}">
                <a16:creationId xmlns:a16="http://schemas.microsoft.com/office/drawing/2014/main" id="{89A110B2-72B0-5B4B-840B-B75D8612D417}"/>
              </a:ext>
            </a:extLst>
          </p:cNvPr>
          <p:cNvSpPr>
            <a:spLocks noGrp="1"/>
          </p:cNvSpPr>
          <p:nvPr>
            <p:ph type="body" sz="quarter" idx="15"/>
          </p:nvPr>
        </p:nvSpPr>
        <p:spPr>
          <a:xfrm>
            <a:off x="612775" y="1420359"/>
            <a:ext cx="5287282" cy="3341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3C013CD5-F2AF-014E-834C-5AAAA8973614}"/>
              </a:ext>
            </a:extLst>
          </p:cNvPr>
          <p:cNvSpPr>
            <a:spLocks noGrp="1"/>
          </p:cNvSpPr>
          <p:nvPr>
            <p:ph type="body" sz="quarter" idx="13"/>
          </p:nvPr>
        </p:nvSpPr>
        <p:spPr>
          <a:xfrm>
            <a:off x="6096000" y="1420359"/>
            <a:ext cx="5170488"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39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olumn_sub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11" name="Text Placeholder 5">
            <a:extLst>
              <a:ext uri="{FF2B5EF4-FFF2-40B4-BE49-F238E27FC236}">
                <a16:creationId xmlns:a16="http://schemas.microsoft.com/office/drawing/2014/main" id="{B1C81F0B-518F-CF4D-911D-DC28A59693E2}"/>
              </a:ext>
            </a:extLst>
          </p:cNvPr>
          <p:cNvSpPr>
            <a:spLocks noGrp="1"/>
          </p:cNvSpPr>
          <p:nvPr>
            <p:ph type="body" sz="quarter" idx="15"/>
          </p:nvPr>
        </p:nvSpPr>
        <p:spPr>
          <a:xfrm>
            <a:off x="612775"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5">
            <a:extLst>
              <a:ext uri="{FF2B5EF4-FFF2-40B4-BE49-F238E27FC236}">
                <a16:creationId xmlns:a16="http://schemas.microsoft.com/office/drawing/2014/main" id="{9EBFE496-2489-4748-8DB5-268F6A13B55C}"/>
              </a:ext>
            </a:extLst>
          </p:cNvPr>
          <p:cNvSpPr>
            <a:spLocks noGrp="1"/>
          </p:cNvSpPr>
          <p:nvPr>
            <p:ph type="body" sz="quarter" idx="13"/>
          </p:nvPr>
        </p:nvSpPr>
        <p:spPr>
          <a:xfrm>
            <a:off x="4388531"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a16="http://schemas.microsoft.com/office/drawing/2014/main" id="{95B42677-C6D4-E24E-9760-85D8B9D73F34}"/>
              </a:ext>
            </a:extLst>
          </p:cNvPr>
          <p:cNvSpPr>
            <a:spLocks noGrp="1"/>
          </p:cNvSpPr>
          <p:nvPr>
            <p:ph type="body" sz="quarter" idx="16"/>
          </p:nvPr>
        </p:nvSpPr>
        <p:spPr>
          <a:xfrm>
            <a:off x="8164287" y="1420586"/>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6">
            <a:extLst>
              <a:ext uri="{FF2B5EF4-FFF2-40B4-BE49-F238E27FC236}">
                <a16:creationId xmlns:a16="http://schemas.microsoft.com/office/drawing/2014/main" id="{128F61D8-F813-8A4B-B7F6-D84A99A7D4A6}"/>
              </a:ext>
            </a:extLst>
          </p:cNvPr>
          <p:cNvSpPr>
            <a:spLocks noGrp="1"/>
          </p:cNvSpPr>
          <p:nvPr>
            <p:ph type="body" sz="quarter" idx="14" hasCustomPrompt="1"/>
          </p:nvPr>
        </p:nvSpPr>
        <p:spPr>
          <a:xfrm>
            <a:off x="620485" y="828606"/>
            <a:ext cx="9449789" cy="315913"/>
          </a:xfrm>
        </p:spPr>
        <p:txBody>
          <a:bodyPr tIns="0" anchor="t"/>
          <a:lstStyle>
            <a:lvl1pPr>
              <a:defRPr>
                <a:solidFill>
                  <a:schemeClr val="tx2"/>
                </a:solidFill>
              </a:defRPr>
            </a:lvl1pPr>
          </a:lstStyle>
          <a:p>
            <a:pPr lvl="0"/>
            <a:r>
              <a:rPr lang="en-US" dirty="0"/>
              <a:t>Subtitle</a:t>
            </a:r>
          </a:p>
        </p:txBody>
      </p:sp>
      <p:sp>
        <p:nvSpPr>
          <p:cNvPr id="15" name="Title 7">
            <a:extLst>
              <a:ext uri="{FF2B5EF4-FFF2-40B4-BE49-F238E27FC236}">
                <a16:creationId xmlns:a16="http://schemas.microsoft.com/office/drawing/2014/main" id="{29A9D8D1-930E-3A4B-869D-51E75CDE8FB9}"/>
              </a:ext>
            </a:extLst>
          </p:cNvPr>
          <p:cNvSpPr>
            <a:spLocks noGrp="1"/>
          </p:cNvSpPr>
          <p:nvPr>
            <p:ph type="title"/>
          </p:nvPr>
        </p:nvSpPr>
        <p:spPr>
          <a:xfrm>
            <a:off x="612648" y="320040"/>
            <a:ext cx="9449789"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21115975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olumn_subtitle">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AABA58-E38C-134F-92B7-FF10BEED665B}" type="slidenum">
              <a:rPr lang="en-US" smtClean="0"/>
              <a:t>‹Nr.›</a:t>
            </a:fld>
            <a:endParaRPr lang="en-US"/>
          </a:p>
        </p:txBody>
      </p:sp>
      <p:sp>
        <p:nvSpPr>
          <p:cNvPr id="9" name="Text Placeholder 8">
            <a:extLst>
              <a:ext uri="{FF2B5EF4-FFF2-40B4-BE49-F238E27FC236}">
                <a16:creationId xmlns:a16="http://schemas.microsoft.com/office/drawing/2014/main" id="{A38F557B-452C-864C-BC30-E8267A6C3592}"/>
              </a:ext>
            </a:extLst>
          </p:cNvPr>
          <p:cNvSpPr>
            <a:spLocks noGrp="1"/>
          </p:cNvSpPr>
          <p:nvPr>
            <p:ph type="body" sz="quarter" idx="13"/>
          </p:nvPr>
        </p:nvSpPr>
        <p:spPr>
          <a:xfrm>
            <a:off x="61264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BAFA65EF-EB42-984F-B3AE-D5D766B0E631}"/>
              </a:ext>
            </a:extLst>
          </p:cNvPr>
          <p:cNvSpPr>
            <a:spLocks noGrp="1"/>
          </p:cNvSpPr>
          <p:nvPr>
            <p:ph type="body" sz="quarter" idx="14"/>
          </p:nvPr>
        </p:nvSpPr>
        <p:spPr>
          <a:xfrm>
            <a:off x="344293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076F6B59-9DC4-834A-B6C8-26321DCC20AC}"/>
              </a:ext>
            </a:extLst>
          </p:cNvPr>
          <p:cNvSpPr>
            <a:spLocks noGrp="1"/>
          </p:cNvSpPr>
          <p:nvPr>
            <p:ph type="body" sz="quarter" idx="15"/>
          </p:nvPr>
        </p:nvSpPr>
        <p:spPr>
          <a:xfrm>
            <a:off x="627321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a:extLst>
              <a:ext uri="{FF2B5EF4-FFF2-40B4-BE49-F238E27FC236}">
                <a16:creationId xmlns:a16="http://schemas.microsoft.com/office/drawing/2014/main" id="{B6391FE5-8B90-F645-8A3D-97E188733E95}"/>
              </a:ext>
            </a:extLst>
          </p:cNvPr>
          <p:cNvSpPr>
            <a:spLocks noGrp="1"/>
          </p:cNvSpPr>
          <p:nvPr>
            <p:ph type="body" sz="quarter" idx="16"/>
          </p:nvPr>
        </p:nvSpPr>
        <p:spPr>
          <a:xfrm>
            <a:off x="910350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5119B4EB-9F16-2440-B6A8-4DC64732EDB5}"/>
              </a:ext>
            </a:extLst>
          </p:cNvPr>
          <p:cNvSpPr>
            <a:spLocks noGrp="1"/>
          </p:cNvSpPr>
          <p:nvPr>
            <p:ph type="body" sz="quarter" idx="17" hasCustomPrompt="1"/>
          </p:nvPr>
        </p:nvSpPr>
        <p:spPr>
          <a:xfrm>
            <a:off x="6096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6" name="Text Placeholder 14">
            <a:extLst>
              <a:ext uri="{FF2B5EF4-FFF2-40B4-BE49-F238E27FC236}">
                <a16:creationId xmlns:a16="http://schemas.microsoft.com/office/drawing/2014/main" id="{89B389ED-EECD-0D47-840B-3869D3CDB7C1}"/>
              </a:ext>
            </a:extLst>
          </p:cNvPr>
          <p:cNvSpPr>
            <a:spLocks noGrp="1"/>
          </p:cNvSpPr>
          <p:nvPr>
            <p:ph type="body" sz="quarter" idx="18" hasCustomPrompt="1"/>
          </p:nvPr>
        </p:nvSpPr>
        <p:spPr>
          <a:xfrm>
            <a:off x="34290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7" name="Text Placeholder 14">
            <a:extLst>
              <a:ext uri="{FF2B5EF4-FFF2-40B4-BE49-F238E27FC236}">
                <a16:creationId xmlns:a16="http://schemas.microsoft.com/office/drawing/2014/main" id="{CA849B0A-923E-4047-ABCF-2BCFB59500EE}"/>
              </a:ext>
            </a:extLst>
          </p:cNvPr>
          <p:cNvSpPr>
            <a:spLocks noGrp="1"/>
          </p:cNvSpPr>
          <p:nvPr>
            <p:ph type="body" sz="quarter" idx="19" hasCustomPrompt="1"/>
          </p:nvPr>
        </p:nvSpPr>
        <p:spPr>
          <a:xfrm>
            <a:off x="6259286"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8" name="Text Placeholder 14">
            <a:extLst>
              <a:ext uri="{FF2B5EF4-FFF2-40B4-BE49-F238E27FC236}">
                <a16:creationId xmlns:a16="http://schemas.microsoft.com/office/drawing/2014/main" id="{989BBFA2-CC57-2141-92A4-3966A711B934}"/>
              </a:ext>
            </a:extLst>
          </p:cNvPr>
          <p:cNvSpPr>
            <a:spLocks noGrp="1"/>
          </p:cNvSpPr>
          <p:nvPr>
            <p:ph type="body" sz="quarter" idx="20" hasCustomPrompt="1"/>
          </p:nvPr>
        </p:nvSpPr>
        <p:spPr>
          <a:xfrm>
            <a:off x="9089571"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9" name="Title 18">
            <a:extLst>
              <a:ext uri="{FF2B5EF4-FFF2-40B4-BE49-F238E27FC236}">
                <a16:creationId xmlns:a16="http://schemas.microsoft.com/office/drawing/2014/main" id="{48CB18B5-268C-7040-BBC7-1F369656FFDD}"/>
              </a:ext>
            </a:extLst>
          </p:cNvPr>
          <p:cNvSpPr>
            <a:spLocks noGrp="1"/>
          </p:cNvSpPr>
          <p:nvPr>
            <p:ph type="title"/>
          </p:nvPr>
        </p:nvSpPr>
        <p:spPr/>
        <p:txBody>
          <a:bodyPr/>
          <a:lstStyle/>
          <a:p>
            <a:r>
              <a:rPr lang="en-US"/>
              <a:t>Click to edit Master title style</a:t>
            </a:r>
          </a:p>
        </p:txBody>
      </p:sp>
      <p:sp>
        <p:nvSpPr>
          <p:cNvPr id="13" name="Text Placeholder 6">
            <a:extLst>
              <a:ext uri="{FF2B5EF4-FFF2-40B4-BE49-F238E27FC236}">
                <a16:creationId xmlns:a16="http://schemas.microsoft.com/office/drawing/2014/main" id="{128F61D8-F813-8A4B-B7F6-D84A99A7D4A6}"/>
              </a:ext>
            </a:extLst>
          </p:cNvPr>
          <p:cNvSpPr>
            <a:spLocks noGrp="1"/>
          </p:cNvSpPr>
          <p:nvPr>
            <p:ph type="body" sz="quarter" idx="21" hasCustomPrompt="1"/>
          </p:nvPr>
        </p:nvSpPr>
        <p:spPr>
          <a:xfrm>
            <a:off x="620485" y="828606"/>
            <a:ext cx="9449789" cy="315913"/>
          </a:xfrm>
        </p:spPr>
        <p:txBody>
          <a:bodyPr tIns="0" anchor="t"/>
          <a:lstStyle>
            <a:lvl1pPr>
              <a:defRPr>
                <a:solidFill>
                  <a:schemeClr val="tx2"/>
                </a:solidFill>
              </a:defRPr>
            </a:lvl1pPr>
          </a:lstStyle>
          <a:p>
            <a:pPr lvl="0"/>
            <a:r>
              <a:rPr lang="en-US" dirty="0"/>
              <a:t>Subtitle</a:t>
            </a:r>
          </a:p>
        </p:txBody>
      </p:sp>
    </p:spTree>
    <p:extLst>
      <p:ext uri="{BB962C8B-B14F-4D97-AF65-F5344CB8AC3E}">
        <p14:creationId xmlns:p14="http://schemas.microsoft.com/office/powerpoint/2010/main" val="32701370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_subtitle_only">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5" y="828606"/>
            <a:ext cx="9597572" cy="315913"/>
          </a:xfrm>
        </p:spPr>
        <p:txBody>
          <a:bodyPr tIns="0" anchor="t"/>
          <a:lstStyle>
            <a:lvl1pPr>
              <a:defRPr>
                <a:solidFill>
                  <a:schemeClr val="tx2"/>
                </a:solidFill>
              </a:defRPr>
            </a:lvl1pPr>
          </a:lstStyle>
          <a:p>
            <a:pPr lvl="0"/>
            <a:r>
              <a:rPr lang="en-US" dirty="0"/>
              <a:t>Subtitle</a:t>
            </a:r>
          </a:p>
        </p:txBody>
      </p:sp>
      <p:sp>
        <p:nvSpPr>
          <p:cNvPr id="8" name="Title 7">
            <a:extLst>
              <a:ext uri="{FF2B5EF4-FFF2-40B4-BE49-F238E27FC236}">
                <a16:creationId xmlns:a16="http://schemas.microsoft.com/office/drawing/2014/main" id="{D4EE6F0F-DC4D-114E-9C50-E3CDE91C7502}"/>
              </a:ext>
            </a:extLst>
          </p:cNvPr>
          <p:cNvSpPr>
            <a:spLocks noGrp="1"/>
          </p:cNvSpPr>
          <p:nvPr>
            <p:ph type="title"/>
          </p:nvPr>
        </p:nvSpPr>
        <p:spPr>
          <a:xfrm>
            <a:off x="612648" y="320040"/>
            <a:ext cx="9605409"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133844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 ChevronPhillips">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80124B1B-0166-7447-88DA-894F88DDB2AF}"/>
              </a:ext>
            </a:extLst>
          </p:cNvPr>
          <p:cNvSpPr>
            <a:spLocks noGrp="1"/>
          </p:cNvSpPr>
          <p:nvPr>
            <p:ph type="pic" sz="quarter" idx="13"/>
          </p:nvPr>
        </p:nvSpPr>
        <p:spPr>
          <a:xfrm>
            <a:off x="4315968" y="155448"/>
            <a:ext cx="7721599" cy="6437376"/>
          </a:xfrm>
          <a:solidFill>
            <a:schemeClr val="bg1">
              <a:lumMod val="95000"/>
            </a:schemeClr>
          </a:solidFill>
        </p:spPr>
        <p:txBody>
          <a:bodyPr anchor="ctr"/>
          <a:lstStyle>
            <a:lvl1pPr marL="0" indent="0" algn="ctr">
              <a:buNone/>
              <a:defRPr>
                <a:solidFill>
                  <a:srgbClr val="5B6670"/>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691EEAB6-A9D5-0342-AB4B-48536566B7EB}"/>
              </a:ext>
            </a:extLst>
          </p:cNvPr>
          <p:cNvPicPr>
            <a:picLocks noChangeAspect="1"/>
          </p:cNvPicPr>
          <p:nvPr userDrawn="1"/>
        </p:nvPicPr>
        <p:blipFill>
          <a:blip r:embed="rId2"/>
          <a:stretch>
            <a:fillRect/>
          </a:stretch>
        </p:blipFill>
        <p:spPr>
          <a:xfrm>
            <a:off x="380999" y="5658923"/>
            <a:ext cx="2787015" cy="768831"/>
          </a:xfrm>
          <a:prstGeom prst="rect">
            <a:avLst/>
          </a:prstGeom>
        </p:spPr>
      </p:pic>
      <p:pic>
        <p:nvPicPr>
          <p:cNvPr id="7" name="Picture 6">
            <a:extLst>
              <a:ext uri="{FF2B5EF4-FFF2-40B4-BE49-F238E27FC236}">
                <a16:creationId xmlns:a16="http://schemas.microsoft.com/office/drawing/2014/main" id="{130A2417-6B77-5D46-9075-B0B52B0F1264}"/>
              </a:ext>
            </a:extLst>
          </p:cNvPr>
          <p:cNvPicPr>
            <a:picLocks noChangeAspect="1"/>
          </p:cNvPicPr>
          <p:nvPr userDrawn="1"/>
        </p:nvPicPr>
        <p:blipFill>
          <a:blip r:embed="rId3"/>
          <a:stretch>
            <a:fillRect/>
          </a:stretch>
        </p:blipFill>
        <p:spPr>
          <a:xfrm>
            <a:off x="4315968" y="6592824"/>
            <a:ext cx="7721600" cy="114300"/>
          </a:xfrm>
          <a:prstGeom prst="rect">
            <a:avLst/>
          </a:prstGeom>
        </p:spPr>
      </p:pic>
      <p:sp>
        <p:nvSpPr>
          <p:cNvPr id="13" name="Text Placeholder 12">
            <a:extLst>
              <a:ext uri="{FF2B5EF4-FFF2-40B4-BE49-F238E27FC236}">
                <a16:creationId xmlns:a16="http://schemas.microsoft.com/office/drawing/2014/main" id="{82C2F0ED-0081-3346-AFC5-79F1BF7823B9}"/>
              </a:ext>
            </a:extLst>
          </p:cNvPr>
          <p:cNvSpPr>
            <a:spLocks noGrp="1"/>
          </p:cNvSpPr>
          <p:nvPr>
            <p:ph type="body" sz="quarter" idx="10" hasCustomPrompt="1"/>
          </p:nvPr>
        </p:nvSpPr>
        <p:spPr>
          <a:xfrm>
            <a:off x="457199" y="3281363"/>
            <a:ext cx="3566159" cy="259036"/>
          </a:xfrm>
        </p:spPr>
        <p:txBody>
          <a:bodyPr tIns="0" bIns="0" anchor="b"/>
          <a:lstStyle>
            <a:lvl1pPr>
              <a:defRPr sz="1600" b="1"/>
            </a:lvl1pPr>
          </a:lstStyle>
          <a:p>
            <a:pPr lvl="0"/>
            <a:r>
              <a:rPr lang="en-US" dirty="0"/>
              <a:t>Presenter Name</a:t>
            </a:r>
          </a:p>
        </p:txBody>
      </p:sp>
      <p:sp>
        <p:nvSpPr>
          <p:cNvPr id="14" name="Text Placeholder 12">
            <a:extLst>
              <a:ext uri="{FF2B5EF4-FFF2-40B4-BE49-F238E27FC236}">
                <a16:creationId xmlns:a16="http://schemas.microsoft.com/office/drawing/2014/main" id="{536616AD-12BB-DF44-9139-BECEE68CCC77}"/>
              </a:ext>
            </a:extLst>
          </p:cNvPr>
          <p:cNvSpPr>
            <a:spLocks noGrp="1"/>
          </p:cNvSpPr>
          <p:nvPr>
            <p:ph type="body" sz="quarter" idx="11" hasCustomPrompt="1"/>
          </p:nvPr>
        </p:nvSpPr>
        <p:spPr>
          <a:xfrm>
            <a:off x="457199" y="3614850"/>
            <a:ext cx="3566159" cy="259036"/>
          </a:xfrm>
        </p:spPr>
        <p:txBody>
          <a:bodyPr tIns="0" bIns="0" anchor="t"/>
          <a:lstStyle>
            <a:lvl1pPr>
              <a:defRPr sz="1400" b="0"/>
            </a:lvl1pPr>
          </a:lstStyle>
          <a:p>
            <a:pPr lvl="0"/>
            <a:r>
              <a:rPr lang="en-US" dirty="0"/>
              <a:t>Presenter Title</a:t>
            </a:r>
          </a:p>
        </p:txBody>
      </p:sp>
      <p:sp>
        <p:nvSpPr>
          <p:cNvPr id="15" name="Text Placeholder 12">
            <a:extLst>
              <a:ext uri="{FF2B5EF4-FFF2-40B4-BE49-F238E27FC236}">
                <a16:creationId xmlns:a16="http://schemas.microsoft.com/office/drawing/2014/main" id="{7A55BE89-6E95-2C4E-B735-FBDBA36F86E5}"/>
              </a:ext>
            </a:extLst>
          </p:cNvPr>
          <p:cNvSpPr>
            <a:spLocks noGrp="1"/>
          </p:cNvSpPr>
          <p:nvPr>
            <p:ph type="body" sz="quarter" idx="12" hasCustomPrompt="1"/>
          </p:nvPr>
        </p:nvSpPr>
        <p:spPr>
          <a:xfrm>
            <a:off x="457199" y="4260308"/>
            <a:ext cx="3566159" cy="259036"/>
          </a:xfrm>
        </p:spPr>
        <p:txBody>
          <a:bodyPr anchor="ctr"/>
          <a:lstStyle>
            <a:lvl1pPr>
              <a:defRPr sz="1200" b="0"/>
            </a:lvl1pPr>
          </a:lstStyle>
          <a:p>
            <a:pPr lvl="0"/>
            <a:r>
              <a:rPr lang="en-US" dirty="0"/>
              <a:t>DATE</a:t>
            </a:r>
          </a:p>
        </p:txBody>
      </p:sp>
      <p:sp>
        <p:nvSpPr>
          <p:cNvPr id="11" name="Title 1">
            <a:extLst>
              <a:ext uri="{FF2B5EF4-FFF2-40B4-BE49-F238E27FC236}">
                <a16:creationId xmlns:a16="http://schemas.microsoft.com/office/drawing/2014/main" id="{F16224C8-A368-4A4D-B34D-79E7374C8476}"/>
              </a:ext>
            </a:extLst>
          </p:cNvPr>
          <p:cNvSpPr>
            <a:spLocks noGrp="1"/>
          </p:cNvSpPr>
          <p:nvPr>
            <p:ph type="ctrTitle"/>
          </p:nvPr>
        </p:nvSpPr>
        <p:spPr>
          <a:xfrm>
            <a:off x="457200" y="1431349"/>
            <a:ext cx="3566160" cy="916971"/>
          </a:xfrm>
        </p:spPr>
        <p:txBody>
          <a:bodyPr anchor="b">
            <a:noAutofit/>
          </a:bodyPr>
          <a:lstStyle>
            <a:lvl1pPr algn="l">
              <a:lnSpc>
                <a:spcPct val="90000"/>
              </a:lnSpc>
              <a:defRPr sz="3600"/>
            </a:lvl1pPr>
          </a:lstStyle>
          <a:p>
            <a:r>
              <a:rPr lang="en-US"/>
              <a:t>Click to edit Master title style</a:t>
            </a:r>
            <a:endParaRPr lang="en-US" dirty="0"/>
          </a:p>
        </p:txBody>
      </p:sp>
      <p:sp>
        <p:nvSpPr>
          <p:cNvPr id="12" name="Subtitle 2">
            <a:extLst>
              <a:ext uri="{FF2B5EF4-FFF2-40B4-BE49-F238E27FC236}">
                <a16:creationId xmlns:a16="http://schemas.microsoft.com/office/drawing/2014/main" id="{E3E92A69-E39A-0143-8D77-3B3840CB99F9}"/>
              </a:ext>
            </a:extLst>
          </p:cNvPr>
          <p:cNvSpPr>
            <a:spLocks noGrp="1"/>
          </p:cNvSpPr>
          <p:nvPr>
            <p:ph type="subTitle" idx="1"/>
          </p:nvPr>
        </p:nvSpPr>
        <p:spPr>
          <a:xfrm>
            <a:off x="457200" y="2524801"/>
            <a:ext cx="3566160" cy="595927"/>
          </a:xfrm>
          <a:prstGeom prst="rect">
            <a:avLst/>
          </a:prstGeom>
        </p:spPr>
        <p:txBody>
          <a:bodyPr tIns="0" anchor="t">
            <a:noAutofit/>
          </a:bodyPr>
          <a:lstStyle>
            <a:lvl1pPr marL="0" indent="0" algn="l">
              <a:lnSpc>
                <a:spcPct val="100000"/>
              </a:lnSpc>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69555316"/>
      </p:ext>
    </p:extLst>
  </p:cSld>
  <p:clrMapOvr>
    <a:masterClrMapping/>
  </p:clrMapOvr>
  <p:extLst>
    <p:ext uri="{DCECCB84-F9BA-43D5-87BE-67443E8EF086}">
      <p15:sldGuideLst xmlns:p15="http://schemas.microsoft.com/office/powerpoint/2012/main">
        <p15:guide id="1" pos="2712">
          <p15:clr>
            <a:srgbClr val="FBAE40"/>
          </p15:clr>
        </p15:guide>
        <p15:guide id="2" orient="horz" pos="96">
          <p15:clr>
            <a:srgbClr val="FBAE40"/>
          </p15:clr>
        </p15:guide>
        <p15:guide id="3" pos="7584">
          <p15:clr>
            <a:srgbClr val="FBAE40"/>
          </p15:clr>
        </p15:guide>
        <p15:guide id="4" pos="2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 column_eyebr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6" y="805584"/>
            <a:ext cx="6738938" cy="315913"/>
          </a:xfrm>
        </p:spPr>
        <p:txBody>
          <a:bodyPr>
            <a:noAutofit/>
          </a:bodyPr>
          <a:lstStyle>
            <a:lvl1pPr>
              <a:defRPr>
                <a:solidFill>
                  <a:schemeClr val="tx2"/>
                </a:solidFill>
              </a:defRPr>
            </a:lvl1pPr>
          </a:lstStyle>
          <a:p>
            <a:pPr lvl="0"/>
            <a:r>
              <a:rPr lang="en-US" dirty="0"/>
              <a:t>Subtitle</a:t>
            </a:r>
          </a:p>
        </p:txBody>
      </p:sp>
      <p:sp>
        <p:nvSpPr>
          <p:cNvPr id="9" name="Text Placeholder 8">
            <a:extLst>
              <a:ext uri="{FF2B5EF4-FFF2-40B4-BE49-F238E27FC236}">
                <a16:creationId xmlns:a16="http://schemas.microsoft.com/office/drawing/2014/main" id="{38D0E524-F89A-AC4A-BBFF-85FADE76989C}"/>
              </a:ext>
            </a:extLst>
          </p:cNvPr>
          <p:cNvSpPr>
            <a:spLocks noGrp="1"/>
          </p:cNvSpPr>
          <p:nvPr>
            <p:ph type="body" sz="quarter" idx="15" hasCustomPrompt="1"/>
          </p:nvPr>
        </p:nvSpPr>
        <p:spPr>
          <a:xfrm>
            <a:off x="620486" y="136860"/>
            <a:ext cx="2125662" cy="239713"/>
          </a:xfrm>
        </p:spPr>
        <p:txBody>
          <a:bodyPr>
            <a:noAutofit/>
          </a:bodyPr>
          <a:lstStyle>
            <a:lvl1pPr>
              <a:defRPr sz="1200" b="0" kern="900" cap="all" spc="150" baseline="0">
                <a:solidFill>
                  <a:schemeClr val="tx2"/>
                </a:solidFill>
              </a:defRPr>
            </a:lvl1pPr>
          </a:lstStyle>
          <a:p>
            <a:pPr lvl="0"/>
            <a:r>
              <a:rPr lang="en-US" dirty="0"/>
              <a:t>Eyebrow</a:t>
            </a:r>
          </a:p>
        </p:txBody>
      </p:sp>
      <p:sp>
        <p:nvSpPr>
          <p:cNvPr id="11" name="Title 10">
            <a:extLst>
              <a:ext uri="{FF2B5EF4-FFF2-40B4-BE49-F238E27FC236}">
                <a16:creationId xmlns:a16="http://schemas.microsoft.com/office/drawing/2014/main" id="{04C0FD1E-7462-0A4B-98C5-9B05901D9927}"/>
              </a:ext>
            </a:extLst>
          </p:cNvPr>
          <p:cNvSpPr>
            <a:spLocks noGrp="1"/>
          </p:cNvSpPr>
          <p:nvPr>
            <p:ph type="title"/>
          </p:nvPr>
        </p:nvSpPr>
        <p:spPr>
          <a:xfrm>
            <a:off x="612648" y="421245"/>
            <a:ext cx="9619923" cy="472835"/>
          </a:xfrm>
        </p:spPr>
        <p:txBody>
          <a:bodyPr>
            <a:noAutofit/>
          </a:bodyPr>
          <a:lstStyle>
            <a:lvl1pPr>
              <a:defRPr>
                <a:latin typeface="+mj-lt"/>
              </a:defRPr>
            </a:lvl1pPr>
          </a:lstStyle>
          <a:p>
            <a:r>
              <a:rPr lang="en-US"/>
              <a:t>Click to edit Master title style</a:t>
            </a:r>
            <a:endParaRPr lang="en-US" dirty="0"/>
          </a:p>
        </p:txBody>
      </p:sp>
      <p:sp>
        <p:nvSpPr>
          <p:cNvPr id="8" name="Text Placeholder 5">
            <a:extLst>
              <a:ext uri="{FF2B5EF4-FFF2-40B4-BE49-F238E27FC236}">
                <a16:creationId xmlns:a16="http://schemas.microsoft.com/office/drawing/2014/main" id="{D9FBB154-56A8-0344-8363-9CB51B30F12D}"/>
              </a:ext>
            </a:extLst>
          </p:cNvPr>
          <p:cNvSpPr>
            <a:spLocks noGrp="1"/>
          </p:cNvSpPr>
          <p:nvPr>
            <p:ph type="body" sz="quarter" idx="16"/>
          </p:nvPr>
        </p:nvSpPr>
        <p:spPr>
          <a:xfrm>
            <a:off x="612774" y="1598489"/>
            <a:ext cx="9619797" cy="4599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189781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umn_eyebr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6" y="805584"/>
            <a:ext cx="6738938" cy="315913"/>
          </a:xfrm>
        </p:spPr>
        <p:txBody>
          <a:bodyPr>
            <a:noAutofit/>
          </a:bodyPr>
          <a:lstStyle>
            <a:lvl1pPr>
              <a:defRPr>
                <a:solidFill>
                  <a:schemeClr val="tx2"/>
                </a:solidFill>
              </a:defRPr>
            </a:lvl1pPr>
          </a:lstStyle>
          <a:p>
            <a:pPr lvl="0"/>
            <a:r>
              <a:rPr lang="en-US" dirty="0"/>
              <a:t>Subtitle</a:t>
            </a:r>
          </a:p>
        </p:txBody>
      </p:sp>
      <p:sp>
        <p:nvSpPr>
          <p:cNvPr id="9" name="Text Placeholder 8">
            <a:extLst>
              <a:ext uri="{FF2B5EF4-FFF2-40B4-BE49-F238E27FC236}">
                <a16:creationId xmlns:a16="http://schemas.microsoft.com/office/drawing/2014/main" id="{38D0E524-F89A-AC4A-BBFF-85FADE76989C}"/>
              </a:ext>
            </a:extLst>
          </p:cNvPr>
          <p:cNvSpPr>
            <a:spLocks noGrp="1"/>
          </p:cNvSpPr>
          <p:nvPr>
            <p:ph type="body" sz="quarter" idx="15" hasCustomPrompt="1"/>
          </p:nvPr>
        </p:nvSpPr>
        <p:spPr>
          <a:xfrm>
            <a:off x="620486" y="136860"/>
            <a:ext cx="2125662" cy="239713"/>
          </a:xfrm>
        </p:spPr>
        <p:txBody>
          <a:bodyPr>
            <a:noAutofit/>
          </a:bodyPr>
          <a:lstStyle>
            <a:lvl1pPr>
              <a:defRPr sz="1200" b="0" kern="900" cap="all" spc="150" baseline="0">
                <a:solidFill>
                  <a:schemeClr val="tx2"/>
                </a:solidFill>
              </a:defRPr>
            </a:lvl1pPr>
          </a:lstStyle>
          <a:p>
            <a:pPr lvl="0"/>
            <a:r>
              <a:rPr lang="en-US" dirty="0"/>
              <a:t>Eyebrow</a:t>
            </a:r>
          </a:p>
        </p:txBody>
      </p:sp>
      <p:sp>
        <p:nvSpPr>
          <p:cNvPr id="11" name="Title 10">
            <a:extLst>
              <a:ext uri="{FF2B5EF4-FFF2-40B4-BE49-F238E27FC236}">
                <a16:creationId xmlns:a16="http://schemas.microsoft.com/office/drawing/2014/main" id="{04C0FD1E-7462-0A4B-98C5-9B05901D9927}"/>
              </a:ext>
            </a:extLst>
          </p:cNvPr>
          <p:cNvSpPr>
            <a:spLocks noGrp="1"/>
          </p:cNvSpPr>
          <p:nvPr>
            <p:ph type="title"/>
          </p:nvPr>
        </p:nvSpPr>
        <p:spPr>
          <a:xfrm>
            <a:off x="612648" y="421245"/>
            <a:ext cx="10058400" cy="472835"/>
          </a:xfrm>
        </p:spPr>
        <p:txBody>
          <a:bodyPr>
            <a:noAutofit/>
          </a:bodyPr>
          <a:lstStyle>
            <a:lvl1pPr>
              <a:defRPr>
                <a:latin typeface="+mj-lt"/>
              </a:defRPr>
            </a:lvl1pPr>
          </a:lstStyle>
          <a:p>
            <a:r>
              <a:rPr lang="en-US"/>
              <a:t>Click to edit Master title style</a:t>
            </a:r>
            <a:endParaRPr lang="en-US" dirty="0"/>
          </a:p>
        </p:txBody>
      </p:sp>
      <p:sp>
        <p:nvSpPr>
          <p:cNvPr id="8" name="Text Placeholder 5">
            <a:extLst>
              <a:ext uri="{FF2B5EF4-FFF2-40B4-BE49-F238E27FC236}">
                <a16:creationId xmlns:a16="http://schemas.microsoft.com/office/drawing/2014/main" id="{D9FBB154-56A8-0344-8363-9CB51B30F12D}"/>
              </a:ext>
            </a:extLst>
          </p:cNvPr>
          <p:cNvSpPr>
            <a:spLocks noGrp="1"/>
          </p:cNvSpPr>
          <p:nvPr>
            <p:ph type="body" sz="quarter" idx="16"/>
          </p:nvPr>
        </p:nvSpPr>
        <p:spPr>
          <a:xfrm>
            <a:off x="612775" y="1598489"/>
            <a:ext cx="5287282" cy="33416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7">
            <a:extLst>
              <a:ext uri="{FF2B5EF4-FFF2-40B4-BE49-F238E27FC236}">
                <a16:creationId xmlns:a16="http://schemas.microsoft.com/office/drawing/2014/main" id="{4138EA98-1DFC-194A-BB16-D6EF9068EF36}"/>
              </a:ext>
            </a:extLst>
          </p:cNvPr>
          <p:cNvSpPr>
            <a:spLocks noGrp="1"/>
          </p:cNvSpPr>
          <p:nvPr>
            <p:ph type="body" sz="quarter" idx="13"/>
          </p:nvPr>
        </p:nvSpPr>
        <p:spPr>
          <a:xfrm>
            <a:off x="6096000" y="1598489"/>
            <a:ext cx="5170488" cy="3352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95238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column_eyebr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6" y="805584"/>
            <a:ext cx="6738938" cy="315913"/>
          </a:xfrm>
        </p:spPr>
        <p:txBody>
          <a:bodyPr>
            <a:noAutofit/>
          </a:bodyPr>
          <a:lstStyle>
            <a:lvl1pPr>
              <a:defRPr>
                <a:solidFill>
                  <a:schemeClr val="tx2"/>
                </a:solidFill>
              </a:defRPr>
            </a:lvl1pPr>
          </a:lstStyle>
          <a:p>
            <a:pPr lvl="0"/>
            <a:r>
              <a:rPr lang="en-US" dirty="0"/>
              <a:t>Subtitle</a:t>
            </a:r>
          </a:p>
        </p:txBody>
      </p:sp>
      <p:sp>
        <p:nvSpPr>
          <p:cNvPr id="9" name="Text Placeholder 8">
            <a:extLst>
              <a:ext uri="{FF2B5EF4-FFF2-40B4-BE49-F238E27FC236}">
                <a16:creationId xmlns:a16="http://schemas.microsoft.com/office/drawing/2014/main" id="{38D0E524-F89A-AC4A-BBFF-85FADE76989C}"/>
              </a:ext>
            </a:extLst>
          </p:cNvPr>
          <p:cNvSpPr>
            <a:spLocks noGrp="1"/>
          </p:cNvSpPr>
          <p:nvPr>
            <p:ph type="body" sz="quarter" idx="15" hasCustomPrompt="1"/>
          </p:nvPr>
        </p:nvSpPr>
        <p:spPr>
          <a:xfrm>
            <a:off x="620486" y="136860"/>
            <a:ext cx="2125662" cy="239713"/>
          </a:xfrm>
        </p:spPr>
        <p:txBody>
          <a:bodyPr>
            <a:noAutofit/>
          </a:bodyPr>
          <a:lstStyle>
            <a:lvl1pPr>
              <a:defRPr sz="1200" b="0" kern="900" cap="all" spc="150" baseline="0">
                <a:solidFill>
                  <a:schemeClr val="tx2"/>
                </a:solidFill>
              </a:defRPr>
            </a:lvl1pPr>
          </a:lstStyle>
          <a:p>
            <a:pPr lvl="0"/>
            <a:r>
              <a:rPr lang="en-US" dirty="0"/>
              <a:t>Eyebrow</a:t>
            </a:r>
          </a:p>
        </p:txBody>
      </p:sp>
      <p:sp>
        <p:nvSpPr>
          <p:cNvPr id="11" name="Title 10">
            <a:extLst>
              <a:ext uri="{FF2B5EF4-FFF2-40B4-BE49-F238E27FC236}">
                <a16:creationId xmlns:a16="http://schemas.microsoft.com/office/drawing/2014/main" id="{04C0FD1E-7462-0A4B-98C5-9B05901D9927}"/>
              </a:ext>
            </a:extLst>
          </p:cNvPr>
          <p:cNvSpPr>
            <a:spLocks noGrp="1"/>
          </p:cNvSpPr>
          <p:nvPr>
            <p:ph type="title"/>
          </p:nvPr>
        </p:nvSpPr>
        <p:spPr>
          <a:xfrm>
            <a:off x="612648" y="421245"/>
            <a:ext cx="10058400" cy="472835"/>
          </a:xfrm>
        </p:spPr>
        <p:txBody>
          <a:bodyPr>
            <a:noAutofit/>
          </a:bodyPr>
          <a:lstStyle/>
          <a:p>
            <a:r>
              <a:rPr lang="en-US"/>
              <a:t>Click to edit Master title style</a:t>
            </a:r>
            <a:endParaRPr lang="en-US" dirty="0"/>
          </a:p>
        </p:txBody>
      </p:sp>
      <p:sp>
        <p:nvSpPr>
          <p:cNvPr id="12" name="Text Placeholder 5">
            <a:extLst>
              <a:ext uri="{FF2B5EF4-FFF2-40B4-BE49-F238E27FC236}">
                <a16:creationId xmlns:a16="http://schemas.microsoft.com/office/drawing/2014/main" id="{C5A08C9A-787C-724F-9B8E-EB36DC052BC1}"/>
              </a:ext>
            </a:extLst>
          </p:cNvPr>
          <p:cNvSpPr>
            <a:spLocks noGrp="1"/>
          </p:cNvSpPr>
          <p:nvPr>
            <p:ph type="body" sz="quarter" idx="16"/>
          </p:nvPr>
        </p:nvSpPr>
        <p:spPr>
          <a:xfrm>
            <a:off x="612775" y="1600200"/>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5">
            <a:extLst>
              <a:ext uri="{FF2B5EF4-FFF2-40B4-BE49-F238E27FC236}">
                <a16:creationId xmlns:a16="http://schemas.microsoft.com/office/drawing/2014/main" id="{D2A5134F-DFED-ED46-8096-03167BA72280}"/>
              </a:ext>
            </a:extLst>
          </p:cNvPr>
          <p:cNvSpPr>
            <a:spLocks noGrp="1"/>
          </p:cNvSpPr>
          <p:nvPr>
            <p:ph type="body" sz="quarter" idx="13"/>
          </p:nvPr>
        </p:nvSpPr>
        <p:spPr>
          <a:xfrm>
            <a:off x="4388531" y="1600200"/>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5">
            <a:extLst>
              <a:ext uri="{FF2B5EF4-FFF2-40B4-BE49-F238E27FC236}">
                <a16:creationId xmlns:a16="http://schemas.microsoft.com/office/drawing/2014/main" id="{2C15E6EF-13F6-8A49-821D-AF91553C6288}"/>
              </a:ext>
            </a:extLst>
          </p:cNvPr>
          <p:cNvSpPr>
            <a:spLocks noGrp="1"/>
          </p:cNvSpPr>
          <p:nvPr>
            <p:ph type="body" sz="quarter" idx="17"/>
          </p:nvPr>
        </p:nvSpPr>
        <p:spPr>
          <a:xfrm>
            <a:off x="8164287" y="1600200"/>
            <a:ext cx="3414938" cy="42941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64304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lumn_eyebrow">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CAABA58-E38C-134F-92B7-FF10BEED665B}" type="slidenum">
              <a:rPr lang="en-US" smtClean="0"/>
              <a:t>‹Nr.›</a:t>
            </a:fld>
            <a:endParaRPr lang="en-US"/>
          </a:p>
        </p:txBody>
      </p:sp>
      <p:sp>
        <p:nvSpPr>
          <p:cNvPr id="9" name="Text Placeholder 8">
            <a:extLst>
              <a:ext uri="{FF2B5EF4-FFF2-40B4-BE49-F238E27FC236}">
                <a16:creationId xmlns:a16="http://schemas.microsoft.com/office/drawing/2014/main" id="{A38F557B-452C-864C-BC30-E8267A6C3592}"/>
              </a:ext>
            </a:extLst>
          </p:cNvPr>
          <p:cNvSpPr>
            <a:spLocks noGrp="1"/>
          </p:cNvSpPr>
          <p:nvPr>
            <p:ph type="body" sz="quarter" idx="13"/>
          </p:nvPr>
        </p:nvSpPr>
        <p:spPr>
          <a:xfrm>
            <a:off x="61264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8">
            <a:extLst>
              <a:ext uri="{FF2B5EF4-FFF2-40B4-BE49-F238E27FC236}">
                <a16:creationId xmlns:a16="http://schemas.microsoft.com/office/drawing/2014/main" id="{BAFA65EF-EB42-984F-B3AE-D5D766B0E631}"/>
              </a:ext>
            </a:extLst>
          </p:cNvPr>
          <p:cNvSpPr>
            <a:spLocks noGrp="1"/>
          </p:cNvSpPr>
          <p:nvPr>
            <p:ph type="body" sz="quarter" idx="14"/>
          </p:nvPr>
        </p:nvSpPr>
        <p:spPr>
          <a:xfrm>
            <a:off x="344293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8">
            <a:extLst>
              <a:ext uri="{FF2B5EF4-FFF2-40B4-BE49-F238E27FC236}">
                <a16:creationId xmlns:a16="http://schemas.microsoft.com/office/drawing/2014/main" id="{076F6B59-9DC4-834A-B6C8-26321DCC20AC}"/>
              </a:ext>
            </a:extLst>
          </p:cNvPr>
          <p:cNvSpPr>
            <a:spLocks noGrp="1"/>
          </p:cNvSpPr>
          <p:nvPr>
            <p:ph type="body" sz="quarter" idx="15"/>
          </p:nvPr>
        </p:nvSpPr>
        <p:spPr>
          <a:xfrm>
            <a:off x="6273216"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8">
            <a:extLst>
              <a:ext uri="{FF2B5EF4-FFF2-40B4-BE49-F238E27FC236}">
                <a16:creationId xmlns:a16="http://schemas.microsoft.com/office/drawing/2014/main" id="{B6391FE5-8B90-F645-8A3D-97E188733E95}"/>
              </a:ext>
            </a:extLst>
          </p:cNvPr>
          <p:cNvSpPr>
            <a:spLocks noGrp="1"/>
          </p:cNvSpPr>
          <p:nvPr>
            <p:ph type="body" sz="quarter" idx="16"/>
          </p:nvPr>
        </p:nvSpPr>
        <p:spPr>
          <a:xfrm>
            <a:off x="9103501" y="2214338"/>
            <a:ext cx="2674840" cy="27114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14">
            <a:extLst>
              <a:ext uri="{FF2B5EF4-FFF2-40B4-BE49-F238E27FC236}">
                <a16:creationId xmlns:a16="http://schemas.microsoft.com/office/drawing/2014/main" id="{5119B4EB-9F16-2440-B6A8-4DC64732EDB5}"/>
              </a:ext>
            </a:extLst>
          </p:cNvPr>
          <p:cNvSpPr>
            <a:spLocks noGrp="1"/>
          </p:cNvSpPr>
          <p:nvPr>
            <p:ph type="body" sz="quarter" idx="17" hasCustomPrompt="1"/>
          </p:nvPr>
        </p:nvSpPr>
        <p:spPr>
          <a:xfrm>
            <a:off x="6096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6" name="Text Placeholder 14">
            <a:extLst>
              <a:ext uri="{FF2B5EF4-FFF2-40B4-BE49-F238E27FC236}">
                <a16:creationId xmlns:a16="http://schemas.microsoft.com/office/drawing/2014/main" id="{89B389ED-EECD-0D47-840B-3869D3CDB7C1}"/>
              </a:ext>
            </a:extLst>
          </p:cNvPr>
          <p:cNvSpPr>
            <a:spLocks noGrp="1"/>
          </p:cNvSpPr>
          <p:nvPr>
            <p:ph type="body" sz="quarter" idx="18" hasCustomPrompt="1"/>
          </p:nvPr>
        </p:nvSpPr>
        <p:spPr>
          <a:xfrm>
            <a:off x="3429000"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7" name="Text Placeholder 14">
            <a:extLst>
              <a:ext uri="{FF2B5EF4-FFF2-40B4-BE49-F238E27FC236}">
                <a16:creationId xmlns:a16="http://schemas.microsoft.com/office/drawing/2014/main" id="{CA849B0A-923E-4047-ABCF-2BCFB59500EE}"/>
              </a:ext>
            </a:extLst>
          </p:cNvPr>
          <p:cNvSpPr>
            <a:spLocks noGrp="1"/>
          </p:cNvSpPr>
          <p:nvPr>
            <p:ph type="body" sz="quarter" idx="19" hasCustomPrompt="1"/>
          </p:nvPr>
        </p:nvSpPr>
        <p:spPr>
          <a:xfrm>
            <a:off x="6259286"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8" name="Text Placeholder 14">
            <a:extLst>
              <a:ext uri="{FF2B5EF4-FFF2-40B4-BE49-F238E27FC236}">
                <a16:creationId xmlns:a16="http://schemas.microsoft.com/office/drawing/2014/main" id="{989BBFA2-CC57-2141-92A4-3966A711B934}"/>
              </a:ext>
            </a:extLst>
          </p:cNvPr>
          <p:cNvSpPr>
            <a:spLocks noGrp="1"/>
          </p:cNvSpPr>
          <p:nvPr>
            <p:ph type="body" sz="quarter" idx="20" hasCustomPrompt="1"/>
          </p:nvPr>
        </p:nvSpPr>
        <p:spPr>
          <a:xfrm>
            <a:off x="9089571" y="1540329"/>
            <a:ext cx="2678113" cy="571500"/>
          </a:xfrm>
        </p:spPr>
        <p:txBody>
          <a:bodyPr>
            <a:noAutofit/>
          </a:bodyPr>
          <a:lstStyle>
            <a:lvl1pPr>
              <a:lnSpc>
                <a:spcPct val="80000"/>
              </a:lnSpc>
              <a:defRPr sz="2400" b="1">
                <a:solidFill>
                  <a:schemeClr val="accent4"/>
                </a:solidFill>
              </a:defRPr>
            </a:lvl1pPr>
          </a:lstStyle>
          <a:p>
            <a:pPr lvl="0"/>
            <a:r>
              <a:rPr lang="en-US" dirty="0"/>
              <a:t>Click to edit </a:t>
            </a:r>
            <a:br>
              <a:rPr lang="en-US" dirty="0"/>
            </a:br>
            <a:r>
              <a:rPr lang="en-US" dirty="0"/>
              <a:t>Master text styles</a:t>
            </a:r>
          </a:p>
        </p:txBody>
      </p:sp>
      <p:sp>
        <p:nvSpPr>
          <p:cNvPr id="14" name="Text Placeholder 6">
            <a:extLst>
              <a:ext uri="{FF2B5EF4-FFF2-40B4-BE49-F238E27FC236}">
                <a16:creationId xmlns:a16="http://schemas.microsoft.com/office/drawing/2014/main" id="{CAA3DF41-4EB5-C343-872C-71F188BF9EA5}"/>
              </a:ext>
            </a:extLst>
          </p:cNvPr>
          <p:cNvSpPr>
            <a:spLocks noGrp="1"/>
          </p:cNvSpPr>
          <p:nvPr>
            <p:ph type="body" sz="quarter" idx="21" hasCustomPrompt="1"/>
          </p:nvPr>
        </p:nvSpPr>
        <p:spPr>
          <a:xfrm>
            <a:off x="620486" y="805584"/>
            <a:ext cx="6738938" cy="315913"/>
          </a:xfrm>
        </p:spPr>
        <p:txBody>
          <a:bodyPr>
            <a:noAutofit/>
          </a:bodyPr>
          <a:lstStyle>
            <a:lvl1pPr>
              <a:defRPr>
                <a:solidFill>
                  <a:schemeClr val="tx2"/>
                </a:solidFill>
              </a:defRPr>
            </a:lvl1pPr>
          </a:lstStyle>
          <a:p>
            <a:pPr lvl="0"/>
            <a:r>
              <a:rPr lang="en-US" dirty="0"/>
              <a:t>Subtitle</a:t>
            </a:r>
          </a:p>
        </p:txBody>
      </p:sp>
      <p:sp>
        <p:nvSpPr>
          <p:cNvPr id="20" name="Text Placeholder 8">
            <a:extLst>
              <a:ext uri="{FF2B5EF4-FFF2-40B4-BE49-F238E27FC236}">
                <a16:creationId xmlns:a16="http://schemas.microsoft.com/office/drawing/2014/main" id="{38D0E524-F89A-AC4A-BBFF-85FADE76989C}"/>
              </a:ext>
            </a:extLst>
          </p:cNvPr>
          <p:cNvSpPr>
            <a:spLocks noGrp="1"/>
          </p:cNvSpPr>
          <p:nvPr>
            <p:ph type="body" sz="quarter" idx="22" hasCustomPrompt="1"/>
          </p:nvPr>
        </p:nvSpPr>
        <p:spPr>
          <a:xfrm>
            <a:off x="620486" y="136860"/>
            <a:ext cx="2125662" cy="239713"/>
          </a:xfrm>
        </p:spPr>
        <p:txBody>
          <a:bodyPr>
            <a:noAutofit/>
          </a:bodyPr>
          <a:lstStyle>
            <a:lvl1pPr>
              <a:defRPr sz="1200" b="0" kern="900" cap="all" spc="150" baseline="0">
                <a:solidFill>
                  <a:schemeClr val="tx2"/>
                </a:solidFill>
              </a:defRPr>
            </a:lvl1pPr>
          </a:lstStyle>
          <a:p>
            <a:pPr lvl="0"/>
            <a:r>
              <a:rPr lang="en-US" dirty="0"/>
              <a:t>Eyebrow</a:t>
            </a:r>
          </a:p>
        </p:txBody>
      </p:sp>
      <p:sp>
        <p:nvSpPr>
          <p:cNvPr id="21" name="Title 10">
            <a:extLst>
              <a:ext uri="{FF2B5EF4-FFF2-40B4-BE49-F238E27FC236}">
                <a16:creationId xmlns:a16="http://schemas.microsoft.com/office/drawing/2014/main" id="{04C0FD1E-7462-0A4B-98C5-9B05901D9927}"/>
              </a:ext>
            </a:extLst>
          </p:cNvPr>
          <p:cNvSpPr>
            <a:spLocks noGrp="1"/>
          </p:cNvSpPr>
          <p:nvPr>
            <p:ph type="title"/>
          </p:nvPr>
        </p:nvSpPr>
        <p:spPr>
          <a:xfrm>
            <a:off x="612648" y="421245"/>
            <a:ext cx="10058400" cy="472835"/>
          </a:xfrm>
        </p:spPr>
        <p:txBody>
          <a:bodyPr>
            <a:noAutofit/>
          </a:bodyPr>
          <a:lstStyle/>
          <a:p>
            <a:r>
              <a:rPr lang="en-US"/>
              <a:t>Click to edit Master title style</a:t>
            </a:r>
            <a:endParaRPr lang="en-US" dirty="0"/>
          </a:p>
        </p:txBody>
      </p:sp>
    </p:spTree>
    <p:extLst>
      <p:ext uri="{BB962C8B-B14F-4D97-AF65-F5344CB8AC3E}">
        <p14:creationId xmlns:p14="http://schemas.microsoft.com/office/powerpoint/2010/main" val="38999983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_subtitle_only_eyebrow">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7" name="Text Placeholder 6">
            <a:extLst>
              <a:ext uri="{FF2B5EF4-FFF2-40B4-BE49-F238E27FC236}">
                <a16:creationId xmlns:a16="http://schemas.microsoft.com/office/drawing/2014/main" id="{CAA3DF41-4EB5-C343-872C-71F188BF9EA5}"/>
              </a:ext>
            </a:extLst>
          </p:cNvPr>
          <p:cNvSpPr>
            <a:spLocks noGrp="1"/>
          </p:cNvSpPr>
          <p:nvPr>
            <p:ph type="body" sz="quarter" idx="14" hasCustomPrompt="1"/>
          </p:nvPr>
        </p:nvSpPr>
        <p:spPr>
          <a:xfrm>
            <a:off x="620486" y="805584"/>
            <a:ext cx="6738938" cy="315913"/>
          </a:xfrm>
        </p:spPr>
        <p:txBody>
          <a:bodyPr>
            <a:noAutofit/>
          </a:bodyPr>
          <a:lstStyle>
            <a:lvl1pPr>
              <a:defRPr>
                <a:solidFill>
                  <a:schemeClr val="tx2"/>
                </a:solidFill>
              </a:defRPr>
            </a:lvl1pPr>
          </a:lstStyle>
          <a:p>
            <a:pPr lvl="0"/>
            <a:r>
              <a:rPr lang="en-US" dirty="0"/>
              <a:t>Subtitle</a:t>
            </a:r>
          </a:p>
        </p:txBody>
      </p:sp>
      <p:sp>
        <p:nvSpPr>
          <p:cNvPr id="9" name="Text Placeholder 8">
            <a:extLst>
              <a:ext uri="{FF2B5EF4-FFF2-40B4-BE49-F238E27FC236}">
                <a16:creationId xmlns:a16="http://schemas.microsoft.com/office/drawing/2014/main" id="{38D0E524-F89A-AC4A-BBFF-85FADE76989C}"/>
              </a:ext>
            </a:extLst>
          </p:cNvPr>
          <p:cNvSpPr>
            <a:spLocks noGrp="1"/>
          </p:cNvSpPr>
          <p:nvPr>
            <p:ph type="body" sz="quarter" idx="15" hasCustomPrompt="1"/>
          </p:nvPr>
        </p:nvSpPr>
        <p:spPr>
          <a:xfrm>
            <a:off x="620486" y="136860"/>
            <a:ext cx="2125662" cy="239713"/>
          </a:xfrm>
        </p:spPr>
        <p:txBody>
          <a:bodyPr>
            <a:noAutofit/>
          </a:bodyPr>
          <a:lstStyle>
            <a:lvl1pPr>
              <a:defRPr sz="1200" b="0" kern="900" cap="all" spc="150" baseline="0">
                <a:solidFill>
                  <a:schemeClr val="tx2"/>
                </a:solidFill>
              </a:defRPr>
            </a:lvl1pPr>
          </a:lstStyle>
          <a:p>
            <a:pPr lvl="0"/>
            <a:r>
              <a:rPr lang="en-US" dirty="0"/>
              <a:t>Eyebrow</a:t>
            </a:r>
          </a:p>
        </p:txBody>
      </p:sp>
      <p:sp>
        <p:nvSpPr>
          <p:cNvPr id="11" name="Title 10">
            <a:extLst>
              <a:ext uri="{FF2B5EF4-FFF2-40B4-BE49-F238E27FC236}">
                <a16:creationId xmlns:a16="http://schemas.microsoft.com/office/drawing/2014/main" id="{04C0FD1E-7462-0A4B-98C5-9B05901D9927}"/>
              </a:ext>
            </a:extLst>
          </p:cNvPr>
          <p:cNvSpPr>
            <a:spLocks noGrp="1"/>
          </p:cNvSpPr>
          <p:nvPr>
            <p:ph type="title"/>
          </p:nvPr>
        </p:nvSpPr>
        <p:spPr>
          <a:xfrm>
            <a:off x="612648" y="421245"/>
            <a:ext cx="9619923" cy="472835"/>
          </a:xfrm>
        </p:spPr>
        <p:txBody>
          <a:bodyPr>
            <a:noAutofit/>
          </a:bodyPr>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1420950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CFBCA0-7D34-1145-817C-B99CA738CAF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1044" y="901953"/>
            <a:ext cx="9727683" cy="5623537"/>
          </a:xfrm>
          <a:prstGeom prst="rect">
            <a:avLst/>
          </a:prstGeom>
        </p:spPr>
      </p:pic>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14" name="Text Placeholder 6">
            <a:extLst>
              <a:ext uri="{FF2B5EF4-FFF2-40B4-BE49-F238E27FC236}">
                <a16:creationId xmlns:a16="http://schemas.microsoft.com/office/drawing/2014/main" id="{128F61D8-F813-8A4B-B7F6-D84A99A7D4A6}"/>
              </a:ext>
            </a:extLst>
          </p:cNvPr>
          <p:cNvSpPr>
            <a:spLocks noGrp="1"/>
          </p:cNvSpPr>
          <p:nvPr>
            <p:ph type="body" sz="quarter" idx="14" hasCustomPrompt="1"/>
          </p:nvPr>
        </p:nvSpPr>
        <p:spPr>
          <a:xfrm>
            <a:off x="620485" y="828606"/>
            <a:ext cx="9449789" cy="315913"/>
          </a:xfrm>
        </p:spPr>
        <p:txBody>
          <a:bodyPr tIns="0" anchor="t"/>
          <a:lstStyle>
            <a:lvl1pPr>
              <a:defRPr>
                <a:solidFill>
                  <a:schemeClr val="tx2"/>
                </a:solidFill>
              </a:defRPr>
            </a:lvl1pPr>
          </a:lstStyle>
          <a:p>
            <a:pPr lvl="0"/>
            <a:r>
              <a:rPr lang="en-US" dirty="0"/>
              <a:t>Subtitle</a:t>
            </a:r>
          </a:p>
        </p:txBody>
      </p:sp>
      <p:sp>
        <p:nvSpPr>
          <p:cNvPr id="15" name="Title 7">
            <a:extLst>
              <a:ext uri="{FF2B5EF4-FFF2-40B4-BE49-F238E27FC236}">
                <a16:creationId xmlns:a16="http://schemas.microsoft.com/office/drawing/2014/main" id="{29A9D8D1-930E-3A4B-869D-51E75CDE8FB9}"/>
              </a:ext>
            </a:extLst>
          </p:cNvPr>
          <p:cNvSpPr>
            <a:spLocks noGrp="1"/>
          </p:cNvSpPr>
          <p:nvPr>
            <p:ph type="title"/>
          </p:nvPr>
        </p:nvSpPr>
        <p:spPr>
          <a:xfrm>
            <a:off x="612648" y="320040"/>
            <a:ext cx="9449789"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6510434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as map">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14" name="Text Placeholder 6">
            <a:extLst>
              <a:ext uri="{FF2B5EF4-FFF2-40B4-BE49-F238E27FC236}">
                <a16:creationId xmlns:a16="http://schemas.microsoft.com/office/drawing/2014/main" id="{128F61D8-F813-8A4B-B7F6-D84A99A7D4A6}"/>
              </a:ext>
            </a:extLst>
          </p:cNvPr>
          <p:cNvSpPr>
            <a:spLocks noGrp="1"/>
          </p:cNvSpPr>
          <p:nvPr>
            <p:ph type="body" sz="quarter" idx="14" hasCustomPrompt="1"/>
          </p:nvPr>
        </p:nvSpPr>
        <p:spPr>
          <a:xfrm>
            <a:off x="620485" y="828606"/>
            <a:ext cx="9449789" cy="315913"/>
          </a:xfrm>
        </p:spPr>
        <p:txBody>
          <a:bodyPr tIns="0" anchor="t"/>
          <a:lstStyle>
            <a:lvl1pPr>
              <a:defRPr>
                <a:solidFill>
                  <a:schemeClr val="tx2"/>
                </a:solidFill>
              </a:defRPr>
            </a:lvl1pPr>
          </a:lstStyle>
          <a:p>
            <a:pPr lvl="0"/>
            <a:r>
              <a:rPr lang="en-US" dirty="0"/>
              <a:t>Subtitle</a:t>
            </a:r>
          </a:p>
        </p:txBody>
      </p:sp>
      <p:sp>
        <p:nvSpPr>
          <p:cNvPr id="15" name="Title 7">
            <a:extLst>
              <a:ext uri="{FF2B5EF4-FFF2-40B4-BE49-F238E27FC236}">
                <a16:creationId xmlns:a16="http://schemas.microsoft.com/office/drawing/2014/main" id="{29A9D8D1-930E-3A4B-869D-51E75CDE8FB9}"/>
              </a:ext>
            </a:extLst>
          </p:cNvPr>
          <p:cNvSpPr>
            <a:spLocks noGrp="1"/>
          </p:cNvSpPr>
          <p:nvPr>
            <p:ph type="title"/>
          </p:nvPr>
        </p:nvSpPr>
        <p:spPr>
          <a:xfrm>
            <a:off x="612648" y="320040"/>
            <a:ext cx="9449789" cy="548640"/>
          </a:xfrm>
        </p:spPr>
        <p:txBody>
          <a:bodyPr/>
          <a:lstStyle/>
          <a:p>
            <a:r>
              <a:rPr lang="en-US"/>
              <a:t>Click to edit Master title style</a:t>
            </a:r>
            <a:endParaRPr lang="en-US" dirty="0"/>
          </a:p>
        </p:txBody>
      </p:sp>
      <p:pic>
        <p:nvPicPr>
          <p:cNvPr id="8" name="Picture 7">
            <a:extLst>
              <a:ext uri="{FF2B5EF4-FFF2-40B4-BE49-F238E27FC236}">
                <a16:creationId xmlns:a16="http://schemas.microsoft.com/office/drawing/2014/main" id="{EF7C6EDF-7D55-6B47-AF21-E36AE366EF0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706710" y="1501862"/>
            <a:ext cx="4778581" cy="4576819"/>
          </a:xfrm>
          <a:prstGeom prst="rect">
            <a:avLst/>
          </a:prstGeom>
        </p:spPr>
      </p:pic>
    </p:spTree>
    <p:extLst>
      <p:ext uri="{BB962C8B-B14F-4D97-AF65-F5344CB8AC3E}">
        <p14:creationId xmlns:p14="http://schemas.microsoft.com/office/powerpoint/2010/main" val="28110013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questions_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942E06-048F-BF46-9C07-1102C7B749F0}"/>
              </a:ext>
            </a:extLst>
          </p:cNvPr>
          <p:cNvSpPr/>
          <p:nvPr userDrawn="1"/>
        </p:nvSpPr>
        <p:spPr>
          <a:xfrm>
            <a:off x="206128" y="160020"/>
            <a:ext cx="11768667" cy="6423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B87239-3FBD-CA47-B6FF-EAE3C1E46813}"/>
              </a:ext>
            </a:extLst>
          </p:cNvPr>
          <p:cNvPicPr>
            <a:picLocks noChangeAspect="1"/>
          </p:cNvPicPr>
          <p:nvPr userDrawn="1"/>
        </p:nvPicPr>
        <p:blipFill>
          <a:blip r:embed="rId2"/>
          <a:stretch>
            <a:fillRect/>
          </a:stretch>
        </p:blipFill>
        <p:spPr>
          <a:xfrm>
            <a:off x="206317" y="6583680"/>
            <a:ext cx="11768667" cy="114300"/>
          </a:xfrm>
          <a:prstGeom prst="rect">
            <a:avLst/>
          </a:prstGeom>
        </p:spPr>
      </p:pic>
      <p:sp>
        <p:nvSpPr>
          <p:cNvPr id="11" name="Text Placeholder 10">
            <a:extLst>
              <a:ext uri="{FF2B5EF4-FFF2-40B4-BE49-F238E27FC236}">
                <a16:creationId xmlns:a16="http://schemas.microsoft.com/office/drawing/2014/main" id="{533A1820-543E-B649-87EE-C88E8D774437}"/>
              </a:ext>
            </a:extLst>
          </p:cNvPr>
          <p:cNvSpPr>
            <a:spLocks noGrp="1"/>
          </p:cNvSpPr>
          <p:nvPr>
            <p:ph type="body" sz="quarter" idx="10" hasCustomPrompt="1"/>
          </p:nvPr>
        </p:nvSpPr>
        <p:spPr>
          <a:xfrm>
            <a:off x="609601" y="3059748"/>
            <a:ext cx="10889672" cy="1317625"/>
          </a:xfrm>
        </p:spPr>
        <p:txBody>
          <a:bodyPr/>
          <a:lstStyle>
            <a:lvl1pPr>
              <a:defRPr sz="2800">
                <a:solidFill>
                  <a:schemeClr val="tx2"/>
                </a:solidFill>
              </a:defRPr>
            </a:lvl1pPr>
          </a:lstStyle>
          <a:p>
            <a:pPr lvl="0"/>
            <a:r>
              <a:rPr lang="en-US" dirty="0"/>
              <a:t>Subtitle</a:t>
            </a:r>
          </a:p>
        </p:txBody>
      </p:sp>
      <p:pic>
        <p:nvPicPr>
          <p:cNvPr id="10" name="Picture 9">
            <a:extLst>
              <a:ext uri="{FF2B5EF4-FFF2-40B4-BE49-F238E27FC236}">
                <a16:creationId xmlns:a16="http://schemas.microsoft.com/office/drawing/2014/main" id="{4031C84A-E12C-C747-9696-C719CCCA693A}"/>
              </a:ext>
            </a:extLst>
          </p:cNvPr>
          <p:cNvPicPr>
            <a:picLocks noChangeAspect="1"/>
          </p:cNvPicPr>
          <p:nvPr userDrawn="1"/>
        </p:nvPicPr>
        <p:blipFill>
          <a:blip r:embed="rId3"/>
          <a:stretch>
            <a:fillRect/>
          </a:stretch>
        </p:blipFill>
        <p:spPr>
          <a:xfrm>
            <a:off x="609600" y="5888658"/>
            <a:ext cx="1005838" cy="548639"/>
          </a:xfrm>
          <a:prstGeom prst="rect">
            <a:avLst/>
          </a:prstGeom>
        </p:spPr>
      </p:pic>
      <p:sp>
        <p:nvSpPr>
          <p:cNvPr id="3" name="TextBox 2"/>
          <p:cNvSpPr txBox="1"/>
          <p:nvPr userDrawn="1"/>
        </p:nvSpPr>
        <p:spPr>
          <a:xfrm>
            <a:off x="609600" y="2082368"/>
            <a:ext cx="5886203" cy="830997"/>
          </a:xfrm>
          <a:prstGeom prst="rect">
            <a:avLst/>
          </a:prstGeom>
          <a:noFill/>
        </p:spPr>
        <p:txBody>
          <a:bodyPr wrap="square" lIns="0" tIns="0" rIns="0" bIns="0" rtlCol="0">
            <a:spAutoFit/>
          </a:bodyPr>
          <a:lstStyle/>
          <a:p>
            <a:r>
              <a:rPr kumimoji="0" lang="en-US" sz="5400" b="1" i="0" u="none" strike="noStrike" kern="1200" cap="none" spc="0" normalizeH="0" baseline="0" noProof="0" dirty="0">
                <a:ln>
                  <a:noFill/>
                </a:ln>
                <a:solidFill>
                  <a:srgbClr val="002486"/>
                </a:solidFill>
                <a:effectLst/>
                <a:uLnTx/>
                <a:uFillTx/>
                <a:latin typeface="+mn-lt"/>
                <a:ea typeface="+mj-ea"/>
                <a:cs typeface="Calibri" panose="020F0502020204030204" pitchFamily="34" charset="0"/>
              </a:rPr>
              <a:t>Questions</a:t>
            </a:r>
            <a:endParaRPr lang="en-US" sz="4800" dirty="0"/>
          </a:p>
        </p:txBody>
      </p:sp>
    </p:spTree>
    <p:extLst>
      <p:ext uri="{BB962C8B-B14F-4D97-AF65-F5344CB8AC3E}">
        <p14:creationId xmlns:p14="http://schemas.microsoft.com/office/powerpoint/2010/main" val="3678468921"/>
      </p:ext>
    </p:extLst>
  </p:cSld>
  <p:clrMapOvr>
    <a:masterClrMapping/>
  </p:clrMapOvr>
  <p:extLst>
    <p:ext uri="{DCECCB84-F9BA-43D5-87BE-67443E8EF086}">
      <p15:sldGuideLst xmlns:p15="http://schemas.microsoft.com/office/powerpoint/2012/main">
        <p15:guide id="1" orient="horz" pos="9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estions_gradient bar">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533A1820-543E-B649-87EE-C88E8D774437}"/>
              </a:ext>
            </a:extLst>
          </p:cNvPr>
          <p:cNvSpPr>
            <a:spLocks noGrp="1"/>
          </p:cNvSpPr>
          <p:nvPr>
            <p:ph type="body" sz="quarter" idx="10" hasCustomPrompt="1"/>
          </p:nvPr>
        </p:nvSpPr>
        <p:spPr>
          <a:xfrm>
            <a:off x="609600" y="2214505"/>
            <a:ext cx="10820400" cy="1317625"/>
          </a:xfrm>
        </p:spPr>
        <p:txBody>
          <a:bodyPr/>
          <a:lstStyle>
            <a:lvl1pPr algn="l">
              <a:defRPr sz="3600">
                <a:solidFill>
                  <a:schemeClr val="tx1"/>
                </a:solidFill>
              </a:defRPr>
            </a:lvl1pPr>
          </a:lstStyle>
          <a:p>
            <a:pPr lvl="0"/>
            <a:r>
              <a:rPr lang="en-US" dirty="0"/>
              <a:t>Subtitle</a:t>
            </a:r>
          </a:p>
        </p:txBody>
      </p:sp>
      <p:sp>
        <p:nvSpPr>
          <p:cNvPr id="3" name="TextBox 2"/>
          <p:cNvSpPr txBox="1"/>
          <p:nvPr userDrawn="1"/>
        </p:nvSpPr>
        <p:spPr>
          <a:xfrm>
            <a:off x="609600" y="365034"/>
            <a:ext cx="10820400" cy="1631216"/>
          </a:xfrm>
          <a:prstGeom prst="rect">
            <a:avLst/>
          </a:prstGeom>
          <a:noFill/>
        </p:spPr>
        <p:txBody>
          <a:bodyPr wrap="square" lIns="0" rIns="0" rtlCol="0">
            <a:spAutoFit/>
          </a:bodyPr>
          <a:lstStyle/>
          <a:p>
            <a:r>
              <a:rPr lang="en-US" sz="10000" b="1" i="0" kern="1200" dirty="0">
                <a:gradFill>
                  <a:gsLst>
                    <a:gs pos="15000">
                      <a:schemeClr val="tx2"/>
                    </a:gs>
                    <a:gs pos="84000">
                      <a:schemeClr val="bg2"/>
                    </a:gs>
                  </a:gsLst>
                  <a:lin ang="0" scaled="0"/>
                </a:gradFill>
                <a:latin typeface="+mj-lt"/>
                <a:ea typeface="+mj-ea"/>
                <a:cs typeface="Calibri" panose="020F0502020204030204" pitchFamily="34" charset="0"/>
              </a:rPr>
              <a:t>Questions</a:t>
            </a:r>
          </a:p>
        </p:txBody>
      </p:sp>
      <p:pic>
        <p:nvPicPr>
          <p:cNvPr id="6" name="Picture 5">
            <a:extLst>
              <a:ext uri="{FF2B5EF4-FFF2-40B4-BE49-F238E27FC236}">
                <a16:creationId xmlns:a16="http://schemas.microsoft.com/office/drawing/2014/main" id="{66B87239-3FBD-CA47-B6FF-EAE3C1E46813}"/>
              </a:ext>
            </a:extLst>
          </p:cNvPr>
          <p:cNvPicPr>
            <a:picLocks noChangeAspect="1"/>
          </p:cNvPicPr>
          <p:nvPr userDrawn="1"/>
        </p:nvPicPr>
        <p:blipFill>
          <a:blip r:embed="rId2"/>
          <a:stretch>
            <a:fillRect/>
          </a:stretch>
        </p:blipFill>
        <p:spPr>
          <a:xfrm>
            <a:off x="206317" y="6583680"/>
            <a:ext cx="11768667" cy="114300"/>
          </a:xfrm>
          <a:prstGeom prst="rect">
            <a:avLst/>
          </a:prstGeom>
        </p:spPr>
      </p:pic>
      <p:pic>
        <p:nvPicPr>
          <p:cNvPr id="7" name="Picture 6">
            <a:extLst>
              <a:ext uri="{FF2B5EF4-FFF2-40B4-BE49-F238E27FC236}">
                <a16:creationId xmlns:a16="http://schemas.microsoft.com/office/drawing/2014/main" id="{4031C84A-E12C-C747-9696-C719CCCA693A}"/>
              </a:ext>
            </a:extLst>
          </p:cNvPr>
          <p:cNvPicPr>
            <a:picLocks noChangeAspect="1"/>
          </p:cNvPicPr>
          <p:nvPr userDrawn="1"/>
        </p:nvPicPr>
        <p:blipFill>
          <a:blip r:embed="rId3"/>
          <a:stretch>
            <a:fillRect/>
          </a:stretch>
        </p:blipFill>
        <p:spPr>
          <a:xfrm>
            <a:off x="609600" y="5888658"/>
            <a:ext cx="1005838" cy="548639"/>
          </a:xfrm>
          <a:prstGeom prst="rect">
            <a:avLst/>
          </a:prstGeom>
        </p:spPr>
      </p:pic>
    </p:spTree>
    <p:extLst>
      <p:ext uri="{BB962C8B-B14F-4D97-AF65-F5344CB8AC3E}">
        <p14:creationId xmlns:p14="http://schemas.microsoft.com/office/powerpoint/2010/main" val="4227003636"/>
      </p:ext>
    </p:extLst>
  </p:cSld>
  <p:clrMapOvr>
    <a:masterClrMapping/>
  </p:clrMapOvr>
  <p:extLst>
    <p:ext uri="{DCECCB84-F9BA-43D5-87BE-67443E8EF086}">
      <p15:sldGuideLst xmlns:p15="http://schemas.microsoft.com/office/powerpoint/2012/main">
        <p15:guide id="1" orient="horz" pos="9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 - ChevronPhillip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1EEAB6-A9D5-0342-AB4B-48536566B7EB}"/>
              </a:ext>
            </a:extLst>
          </p:cNvPr>
          <p:cNvPicPr>
            <a:picLocks noChangeAspect="1"/>
          </p:cNvPicPr>
          <p:nvPr userDrawn="1"/>
        </p:nvPicPr>
        <p:blipFill>
          <a:blip r:embed="rId2"/>
          <a:stretch>
            <a:fillRect/>
          </a:stretch>
        </p:blipFill>
        <p:spPr>
          <a:xfrm>
            <a:off x="8115747" y="5658923"/>
            <a:ext cx="2787015" cy="768831"/>
          </a:xfrm>
          <a:prstGeom prst="rect">
            <a:avLst/>
          </a:prstGeom>
        </p:spPr>
      </p:pic>
      <p:sp>
        <p:nvSpPr>
          <p:cNvPr id="13" name="Text Placeholder 12">
            <a:extLst>
              <a:ext uri="{FF2B5EF4-FFF2-40B4-BE49-F238E27FC236}">
                <a16:creationId xmlns:a16="http://schemas.microsoft.com/office/drawing/2014/main" id="{82C2F0ED-0081-3346-AFC5-79F1BF7823B9}"/>
              </a:ext>
            </a:extLst>
          </p:cNvPr>
          <p:cNvSpPr>
            <a:spLocks noGrp="1"/>
          </p:cNvSpPr>
          <p:nvPr>
            <p:ph type="body" sz="quarter" idx="10" hasCustomPrompt="1"/>
          </p:nvPr>
        </p:nvSpPr>
        <p:spPr>
          <a:xfrm>
            <a:off x="8191947" y="3281363"/>
            <a:ext cx="3566159" cy="259036"/>
          </a:xfrm>
        </p:spPr>
        <p:txBody>
          <a:bodyPr tIns="0" bIns="0" anchor="b"/>
          <a:lstStyle>
            <a:lvl1pPr>
              <a:defRPr sz="1600" b="1"/>
            </a:lvl1pPr>
          </a:lstStyle>
          <a:p>
            <a:pPr lvl="0"/>
            <a:r>
              <a:rPr lang="en-US" dirty="0"/>
              <a:t>Presenter Name</a:t>
            </a:r>
          </a:p>
        </p:txBody>
      </p:sp>
      <p:sp>
        <p:nvSpPr>
          <p:cNvPr id="14" name="Text Placeholder 12">
            <a:extLst>
              <a:ext uri="{FF2B5EF4-FFF2-40B4-BE49-F238E27FC236}">
                <a16:creationId xmlns:a16="http://schemas.microsoft.com/office/drawing/2014/main" id="{536616AD-12BB-DF44-9139-BECEE68CCC77}"/>
              </a:ext>
            </a:extLst>
          </p:cNvPr>
          <p:cNvSpPr>
            <a:spLocks noGrp="1"/>
          </p:cNvSpPr>
          <p:nvPr>
            <p:ph type="body" sz="quarter" idx="11" hasCustomPrompt="1"/>
          </p:nvPr>
        </p:nvSpPr>
        <p:spPr>
          <a:xfrm>
            <a:off x="8191947" y="3614850"/>
            <a:ext cx="3566159" cy="259036"/>
          </a:xfrm>
        </p:spPr>
        <p:txBody>
          <a:bodyPr tIns="0" bIns="0" anchor="t"/>
          <a:lstStyle>
            <a:lvl1pPr>
              <a:defRPr sz="1400" b="0"/>
            </a:lvl1pPr>
          </a:lstStyle>
          <a:p>
            <a:pPr lvl="0"/>
            <a:r>
              <a:rPr lang="en-US" dirty="0"/>
              <a:t>Presenter Title</a:t>
            </a:r>
          </a:p>
        </p:txBody>
      </p:sp>
      <p:sp>
        <p:nvSpPr>
          <p:cNvPr id="15" name="Text Placeholder 12">
            <a:extLst>
              <a:ext uri="{FF2B5EF4-FFF2-40B4-BE49-F238E27FC236}">
                <a16:creationId xmlns:a16="http://schemas.microsoft.com/office/drawing/2014/main" id="{7A55BE89-6E95-2C4E-B735-FBDBA36F86E5}"/>
              </a:ext>
            </a:extLst>
          </p:cNvPr>
          <p:cNvSpPr>
            <a:spLocks noGrp="1"/>
          </p:cNvSpPr>
          <p:nvPr>
            <p:ph type="body" sz="quarter" idx="12" hasCustomPrompt="1"/>
          </p:nvPr>
        </p:nvSpPr>
        <p:spPr>
          <a:xfrm>
            <a:off x="8191947" y="4260308"/>
            <a:ext cx="3566159" cy="259036"/>
          </a:xfrm>
        </p:spPr>
        <p:txBody>
          <a:bodyPr anchor="ctr"/>
          <a:lstStyle>
            <a:lvl1pPr>
              <a:defRPr sz="1200" b="0"/>
            </a:lvl1pPr>
          </a:lstStyle>
          <a:p>
            <a:pPr lvl="0"/>
            <a:r>
              <a:rPr lang="en-US" dirty="0"/>
              <a:t>DATE</a:t>
            </a:r>
          </a:p>
        </p:txBody>
      </p:sp>
      <p:pic>
        <p:nvPicPr>
          <p:cNvPr id="10" name="Picture 9">
            <a:extLst>
              <a:ext uri="{FF2B5EF4-FFF2-40B4-BE49-F238E27FC236}">
                <a16:creationId xmlns:a16="http://schemas.microsoft.com/office/drawing/2014/main" id="{099ABC7F-CDE8-3648-B4D0-BDF7FCAD025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55448" y="152314"/>
            <a:ext cx="7721600" cy="6447509"/>
          </a:xfrm>
          <a:prstGeom prst="rect">
            <a:avLst/>
          </a:prstGeom>
        </p:spPr>
      </p:pic>
      <p:pic>
        <p:nvPicPr>
          <p:cNvPr id="12" name="Picture 11">
            <a:extLst>
              <a:ext uri="{FF2B5EF4-FFF2-40B4-BE49-F238E27FC236}">
                <a16:creationId xmlns:a16="http://schemas.microsoft.com/office/drawing/2014/main" id="{D763ADD9-529A-1B49-B486-DC5F65D24494}"/>
              </a:ext>
            </a:extLst>
          </p:cNvPr>
          <p:cNvPicPr>
            <a:picLocks noChangeAspect="1"/>
          </p:cNvPicPr>
          <p:nvPr userDrawn="1"/>
        </p:nvPicPr>
        <p:blipFill>
          <a:blip r:embed="rId4"/>
          <a:stretch>
            <a:fillRect/>
          </a:stretch>
        </p:blipFill>
        <p:spPr>
          <a:xfrm>
            <a:off x="155448" y="6592824"/>
            <a:ext cx="7721600" cy="114300"/>
          </a:xfrm>
          <a:prstGeom prst="rect">
            <a:avLst/>
          </a:prstGeom>
        </p:spPr>
      </p:pic>
      <p:sp>
        <p:nvSpPr>
          <p:cNvPr id="11" name="Title 1">
            <a:extLst>
              <a:ext uri="{FF2B5EF4-FFF2-40B4-BE49-F238E27FC236}">
                <a16:creationId xmlns:a16="http://schemas.microsoft.com/office/drawing/2014/main" id="{8555E692-7270-CF44-8DB5-073EA2CCE932}"/>
              </a:ext>
            </a:extLst>
          </p:cNvPr>
          <p:cNvSpPr>
            <a:spLocks noGrp="1"/>
          </p:cNvSpPr>
          <p:nvPr>
            <p:ph type="ctrTitle"/>
          </p:nvPr>
        </p:nvSpPr>
        <p:spPr>
          <a:xfrm>
            <a:off x="8191947" y="1431349"/>
            <a:ext cx="3566160" cy="916971"/>
          </a:xfrm>
        </p:spPr>
        <p:txBody>
          <a:bodyPr anchor="b">
            <a:noAutofit/>
          </a:bodyPr>
          <a:lstStyle>
            <a:lvl1pPr algn="l">
              <a:lnSpc>
                <a:spcPct val="90000"/>
              </a:lnSpc>
              <a:defRPr sz="36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8C74C60F-2BC1-7D4D-B5FC-76BAA08C03CA}"/>
              </a:ext>
            </a:extLst>
          </p:cNvPr>
          <p:cNvSpPr>
            <a:spLocks noGrp="1"/>
          </p:cNvSpPr>
          <p:nvPr>
            <p:ph type="subTitle" idx="1"/>
          </p:nvPr>
        </p:nvSpPr>
        <p:spPr>
          <a:xfrm>
            <a:off x="8191947" y="2524801"/>
            <a:ext cx="3566160" cy="595927"/>
          </a:xfrm>
          <a:prstGeom prst="rect">
            <a:avLst/>
          </a:prstGeom>
        </p:spPr>
        <p:txBody>
          <a:bodyPr tIns="0" anchor="t">
            <a:noAutofit/>
          </a:bodyPr>
          <a:lstStyle>
            <a:lvl1pPr marL="0" indent="0" algn="l">
              <a:lnSpc>
                <a:spcPct val="100000"/>
              </a:lnSpc>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99391094"/>
      </p:ext>
    </p:extLst>
  </p:cSld>
  <p:clrMapOvr>
    <a:masterClrMapping/>
  </p:clrMapOvr>
  <p:extLst>
    <p:ext uri="{DCECCB84-F9BA-43D5-87BE-67443E8EF086}">
      <p15:sldGuideLst xmlns:p15="http://schemas.microsoft.com/office/powerpoint/2012/main">
        <p15:guide id="1" pos="2712">
          <p15:clr>
            <a:srgbClr val="FBAE40"/>
          </p15:clr>
        </p15:guide>
        <p15:guide id="2" orient="horz" pos="96">
          <p15:clr>
            <a:srgbClr val="FBAE40"/>
          </p15:clr>
        </p15:guide>
        <p15:guide id="3" pos="7584">
          <p15:clr>
            <a:srgbClr val="FBAE40"/>
          </p15:clr>
        </p15:guide>
        <p15:guide id="4" pos="288">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6_Title Slide - ChevronPhillips">
    <p:spTree>
      <p:nvGrpSpPr>
        <p:cNvPr id="1" name=""/>
        <p:cNvGrpSpPr/>
        <p:nvPr/>
      </p:nvGrpSpPr>
      <p:grpSpPr>
        <a:xfrm>
          <a:off x="0" y="0"/>
          <a:ext cx="0" cy="0"/>
          <a:chOff x="0" y="0"/>
          <a:chExt cx="0" cy="0"/>
        </a:xfrm>
      </p:grpSpPr>
      <p:sp>
        <p:nvSpPr>
          <p:cNvPr id="10" name="Picture Placeholder 10">
            <a:extLst>
              <a:ext uri="{FF2B5EF4-FFF2-40B4-BE49-F238E27FC236}">
                <a16:creationId xmlns:a16="http://schemas.microsoft.com/office/drawing/2014/main" id="{FDDD68B5-854A-714F-B2E3-82A5F75A8828}"/>
              </a:ext>
            </a:extLst>
          </p:cNvPr>
          <p:cNvSpPr>
            <a:spLocks noGrp="1"/>
          </p:cNvSpPr>
          <p:nvPr>
            <p:ph type="pic" sz="quarter" idx="13"/>
          </p:nvPr>
        </p:nvSpPr>
        <p:spPr>
          <a:xfrm>
            <a:off x="155448" y="155448"/>
            <a:ext cx="7721599" cy="6437376"/>
          </a:xfrm>
          <a:solidFill>
            <a:schemeClr val="bg1">
              <a:lumMod val="95000"/>
            </a:schemeClr>
          </a:solidFill>
        </p:spPr>
        <p:txBody>
          <a:bodyPr anchor="ctr"/>
          <a:lstStyle>
            <a:lvl1pPr marL="0" indent="0" algn="ctr">
              <a:buNone/>
              <a:defRPr>
                <a:solidFill>
                  <a:srgbClr val="5B6670"/>
                </a:solidFill>
              </a:defRPr>
            </a:lvl1pPr>
          </a:lstStyle>
          <a:p>
            <a:r>
              <a:rPr lang="en-US"/>
              <a:t>Click icon to add picture</a:t>
            </a:r>
            <a:endParaRPr lang="en-US" dirty="0"/>
          </a:p>
        </p:txBody>
      </p:sp>
      <p:pic>
        <p:nvPicPr>
          <p:cNvPr id="8" name="Picture 7">
            <a:extLst>
              <a:ext uri="{FF2B5EF4-FFF2-40B4-BE49-F238E27FC236}">
                <a16:creationId xmlns:a16="http://schemas.microsoft.com/office/drawing/2014/main" id="{691EEAB6-A9D5-0342-AB4B-48536566B7EB}"/>
              </a:ext>
            </a:extLst>
          </p:cNvPr>
          <p:cNvPicPr>
            <a:picLocks noChangeAspect="1"/>
          </p:cNvPicPr>
          <p:nvPr userDrawn="1"/>
        </p:nvPicPr>
        <p:blipFill>
          <a:blip r:embed="rId2"/>
          <a:stretch>
            <a:fillRect/>
          </a:stretch>
        </p:blipFill>
        <p:spPr>
          <a:xfrm>
            <a:off x="8115747" y="5658923"/>
            <a:ext cx="2787015" cy="768831"/>
          </a:xfrm>
          <a:prstGeom prst="rect">
            <a:avLst/>
          </a:prstGeom>
        </p:spPr>
      </p:pic>
      <p:sp>
        <p:nvSpPr>
          <p:cNvPr id="13" name="Text Placeholder 12">
            <a:extLst>
              <a:ext uri="{FF2B5EF4-FFF2-40B4-BE49-F238E27FC236}">
                <a16:creationId xmlns:a16="http://schemas.microsoft.com/office/drawing/2014/main" id="{82C2F0ED-0081-3346-AFC5-79F1BF7823B9}"/>
              </a:ext>
            </a:extLst>
          </p:cNvPr>
          <p:cNvSpPr>
            <a:spLocks noGrp="1"/>
          </p:cNvSpPr>
          <p:nvPr>
            <p:ph type="body" sz="quarter" idx="10" hasCustomPrompt="1"/>
          </p:nvPr>
        </p:nvSpPr>
        <p:spPr>
          <a:xfrm>
            <a:off x="8191947" y="3281363"/>
            <a:ext cx="3566159" cy="259036"/>
          </a:xfrm>
        </p:spPr>
        <p:txBody>
          <a:bodyPr tIns="0" bIns="0" anchor="b"/>
          <a:lstStyle>
            <a:lvl1pPr>
              <a:defRPr sz="1600" b="1"/>
            </a:lvl1pPr>
          </a:lstStyle>
          <a:p>
            <a:pPr lvl="0"/>
            <a:r>
              <a:rPr lang="en-US" dirty="0"/>
              <a:t>Presenter Name</a:t>
            </a:r>
          </a:p>
        </p:txBody>
      </p:sp>
      <p:sp>
        <p:nvSpPr>
          <p:cNvPr id="14" name="Text Placeholder 12">
            <a:extLst>
              <a:ext uri="{FF2B5EF4-FFF2-40B4-BE49-F238E27FC236}">
                <a16:creationId xmlns:a16="http://schemas.microsoft.com/office/drawing/2014/main" id="{536616AD-12BB-DF44-9139-BECEE68CCC77}"/>
              </a:ext>
            </a:extLst>
          </p:cNvPr>
          <p:cNvSpPr>
            <a:spLocks noGrp="1"/>
          </p:cNvSpPr>
          <p:nvPr>
            <p:ph type="body" sz="quarter" idx="11" hasCustomPrompt="1"/>
          </p:nvPr>
        </p:nvSpPr>
        <p:spPr>
          <a:xfrm>
            <a:off x="8191947" y="3614850"/>
            <a:ext cx="3566159" cy="259036"/>
          </a:xfrm>
        </p:spPr>
        <p:txBody>
          <a:bodyPr tIns="0" bIns="0" anchor="t"/>
          <a:lstStyle>
            <a:lvl1pPr>
              <a:defRPr sz="1400" b="0"/>
            </a:lvl1pPr>
          </a:lstStyle>
          <a:p>
            <a:pPr lvl="0"/>
            <a:r>
              <a:rPr lang="en-US" dirty="0"/>
              <a:t>Presenter Title</a:t>
            </a:r>
          </a:p>
        </p:txBody>
      </p:sp>
      <p:sp>
        <p:nvSpPr>
          <p:cNvPr id="15" name="Text Placeholder 12">
            <a:extLst>
              <a:ext uri="{FF2B5EF4-FFF2-40B4-BE49-F238E27FC236}">
                <a16:creationId xmlns:a16="http://schemas.microsoft.com/office/drawing/2014/main" id="{7A55BE89-6E95-2C4E-B735-FBDBA36F86E5}"/>
              </a:ext>
            </a:extLst>
          </p:cNvPr>
          <p:cNvSpPr>
            <a:spLocks noGrp="1"/>
          </p:cNvSpPr>
          <p:nvPr>
            <p:ph type="body" sz="quarter" idx="12" hasCustomPrompt="1"/>
          </p:nvPr>
        </p:nvSpPr>
        <p:spPr>
          <a:xfrm>
            <a:off x="8191947" y="4260308"/>
            <a:ext cx="3566159" cy="259036"/>
          </a:xfrm>
        </p:spPr>
        <p:txBody>
          <a:bodyPr anchor="ctr"/>
          <a:lstStyle>
            <a:lvl1pPr>
              <a:defRPr sz="1200" b="0"/>
            </a:lvl1pPr>
          </a:lstStyle>
          <a:p>
            <a:pPr lvl="0"/>
            <a:r>
              <a:rPr lang="en-US" dirty="0"/>
              <a:t>DATE</a:t>
            </a:r>
          </a:p>
        </p:txBody>
      </p:sp>
      <p:pic>
        <p:nvPicPr>
          <p:cNvPr id="12" name="Picture 11">
            <a:extLst>
              <a:ext uri="{FF2B5EF4-FFF2-40B4-BE49-F238E27FC236}">
                <a16:creationId xmlns:a16="http://schemas.microsoft.com/office/drawing/2014/main" id="{D763ADD9-529A-1B49-B486-DC5F65D24494}"/>
              </a:ext>
            </a:extLst>
          </p:cNvPr>
          <p:cNvPicPr>
            <a:picLocks noChangeAspect="1"/>
          </p:cNvPicPr>
          <p:nvPr userDrawn="1"/>
        </p:nvPicPr>
        <p:blipFill>
          <a:blip r:embed="rId3"/>
          <a:stretch>
            <a:fillRect/>
          </a:stretch>
        </p:blipFill>
        <p:spPr>
          <a:xfrm>
            <a:off x="155448" y="6592824"/>
            <a:ext cx="7721600" cy="114300"/>
          </a:xfrm>
          <a:prstGeom prst="rect">
            <a:avLst/>
          </a:prstGeom>
        </p:spPr>
      </p:pic>
      <p:sp>
        <p:nvSpPr>
          <p:cNvPr id="11" name="Title 1">
            <a:extLst>
              <a:ext uri="{FF2B5EF4-FFF2-40B4-BE49-F238E27FC236}">
                <a16:creationId xmlns:a16="http://schemas.microsoft.com/office/drawing/2014/main" id="{87D47E73-964C-D346-9ACE-E11B2E8C82E5}"/>
              </a:ext>
            </a:extLst>
          </p:cNvPr>
          <p:cNvSpPr>
            <a:spLocks noGrp="1"/>
          </p:cNvSpPr>
          <p:nvPr>
            <p:ph type="ctrTitle"/>
          </p:nvPr>
        </p:nvSpPr>
        <p:spPr>
          <a:xfrm>
            <a:off x="8191947" y="1431349"/>
            <a:ext cx="3566160" cy="916971"/>
          </a:xfrm>
        </p:spPr>
        <p:txBody>
          <a:bodyPr anchor="b">
            <a:noAutofit/>
          </a:bodyPr>
          <a:lstStyle>
            <a:lvl1pPr algn="l">
              <a:lnSpc>
                <a:spcPct val="90000"/>
              </a:lnSpc>
              <a:defRPr sz="3600"/>
            </a:lvl1pPr>
          </a:lstStyle>
          <a:p>
            <a:r>
              <a:rPr lang="en-US"/>
              <a:t>Click to edit Master title style</a:t>
            </a:r>
            <a:endParaRPr lang="en-US" dirty="0"/>
          </a:p>
        </p:txBody>
      </p:sp>
      <p:sp>
        <p:nvSpPr>
          <p:cNvPr id="16" name="Subtitle 2">
            <a:extLst>
              <a:ext uri="{FF2B5EF4-FFF2-40B4-BE49-F238E27FC236}">
                <a16:creationId xmlns:a16="http://schemas.microsoft.com/office/drawing/2014/main" id="{F7C31A3C-C6AC-6648-A91A-4D464D3195DA}"/>
              </a:ext>
            </a:extLst>
          </p:cNvPr>
          <p:cNvSpPr>
            <a:spLocks noGrp="1"/>
          </p:cNvSpPr>
          <p:nvPr>
            <p:ph type="subTitle" idx="1"/>
          </p:nvPr>
        </p:nvSpPr>
        <p:spPr>
          <a:xfrm>
            <a:off x="8191947" y="2524801"/>
            <a:ext cx="3566160" cy="595927"/>
          </a:xfrm>
          <a:prstGeom prst="rect">
            <a:avLst/>
          </a:prstGeom>
        </p:spPr>
        <p:txBody>
          <a:bodyPr tIns="0" anchor="t">
            <a:noAutofit/>
          </a:bodyPr>
          <a:lstStyle>
            <a:lvl1pPr marL="0" indent="0" algn="l">
              <a:lnSpc>
                <a:spcPct val="100000"/>
              </a:lnSpc>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289225770"/>
      </p:ext>
    </p:extLst>
  </p:cSld>
  <p:clrMapOvr>
    <a:masterClrMapping/>
  </p:clrMapOvr>
  <p:extLst>
    <p:ext uri="{DCECCB84-F9BA-43D5-87BE-67443E8EF086}">
      <p15:sldGuideLst xmlns:p15="http://schemas.microsoft.com/office/powerpoint/2012/main">
        <p15:guide id="1" pos="2712">
          <p15:clr>
            <a:srgbClr val="FBAE40"/>
          </p15:clr>
        </p15:guide>
        <p15:guide id="2" orient="horz" pos="96">
          <p15:clr>
            <a:srgbClr val="FBAE40"/>
          </p15:clr>
        </p15:guide>
        <p15:guide id="3" pos="7584">
          <p15:clr>
            <a:srgbClr val="FBAE40"/>
          </p15:clr>
        </p15:guide>
        <p15:guide id="4" pos="28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8" name="TextBox 7"/>
          <p:cNvSpPr txBox="1"/>
          <p:nvPr userDrawn="1"/>
        </p:nvSpPr>
        <p:spPr>
          <a:xfrm>
            <a:off x="609600" y="327885"/>
            <a:ext cx="5200323" cy="523220"/>
          </a:xfrm>
          <a:prstGeom prst="rect">
            <a:avLst/>
          </a:prstGeom>
          <a:noFill/>
        </p:spPr>
        <p:txBody>
          <a:bodyPr wrap="square" lIns="0" rtlCol="0">
            <a:spAutoFit/>
          </a:bodyPr>
          <a:lstStyle/>
          <a:p>
            <a:r>
              <a:rPr kumimoji="0" lang="en-US" sz="2800" b="1" i="0" u="none" strike="noStrike" kern="1200" cap="none" spc="0" normalizeH="0" baseline="0" noProof="0" dirty="0">
                <a:ln>
                  <a:noFill/>
                </a:ln>
                <a:solidFill>
                  <a:srgbClr val="002486"/>
                </a:solidFill>
                <a:effectLst/>
                <a:uLnTx/>
                <a:uFillTx/>
                <a:latin typeface="+mn-lt"/>
                <a:ea typeface="+mj-ea"/>
                <a:cs typeface="Calibri" panose="020F0502020204030204" pitchFamily="34" charset="0"/>
              </a:rPr>
              <a:t>Agenda</a:t>
            </a:r>
            <a:endParaRPr lang="en-US" dirty="0"/>
          </a:p>
        </p:txBody>
      </p:sp>
      <p:sp>
        <p:nvSpPr>
          <p:cNvPr id="6" name="Slide Number Placeholder 5"/>
          <p:cNvSpPr>
            <a:spLocks noGrp="1"/>
          </p:cNvSpPr>
          <p:nvPr>
            <p:ph type="sldNum" sz="quarter" idx="12"/>
          </p:nvPr>
        </p:nvSpPr>
        <p:spPr/>
        <p:txBody>
          <a:bodyPr/>
          <a:lstStyle/>
          <a:p>
            <a:fld id="{8CAABA58-E38C-134F-92B7-FF10BEED665B}" type="slidenum">
              <a:rPr lang="en-US" smtClean="0"/>
              <a:t>‹Nr.›</a:t>
            </a:fld>
            <a:endParaRPr lang="en-US"/>
          </a:p>
        </p:txBody>
      </p:sp>
      <p:sp>
        <p:nvSpPr>
          <p:cNvPr id="3" name="Text Placeholder 2">
            <a:extLst>
              <a:ext uri="{FF2B5EF4-FFF2-40B4-BE49-F238E27FC236}">
                <a16:creationId xmlns:a16="http://schemas.microsoft.com/office/drawing/2014/main" id="{0CFE2289-E462-F841-ADF2-DAC8526920D0}"/>
              </a:ext>
            </a:extLst>
          </p:cNvPr>
          <p:cNvSpPr>
            <a:spLocks noGrp="1"/>
          </p:cNvSpPr>
          <p:nvPr>
            <p:ph type="body" sz="quarter" idx="13" hasCustomPrompt="1"/>
          </p:nvPr>
        </p:nvSpPr>
        <p:spPr>
          <a:xfrm>
            <a:off x="609600" y="1209675"/>
            <a:ext cx="9675377" cy="5057775"/>
          </a:xfrm>
          <a:prstGeom prst="rect">
            <a:avLst/>
          </a:prstGeom>
        </p:spPr>
        <p:txBody>
          <a:bodyPr/>
          <a:lstStyle>
            <a:lvl1pPr marL="0" indent="0">
              <a:spcBef>
                <a:spcPts val="600"/>
              </a:spcBef>
              <a:buNone/>
              <a:defRPr lang="en-US" sz="1800" b="1" i="0" kern="1200" dirty="0" smtClean="0">
                <a:solidFill>
                  <a:schemeClr val="tx2"/>
                </a:solidFill>
                <a:latin typeface="+mn-lt"/>
                <a:ea typeface="+mj-ea"/>
                <a:cs typeface="Calibri" panose="020F0502020204030204" pitchFamily="34" charset="0"/>
              </a:defRPr>
            </a:lvl1pPr>
            <a:lvl2pPr marL="171450" indent="-171450">
              <a:buSzPct val="80000"/>
              <a:buFont typeface="Arial" panose="020B0604020202020204" pitchFamily="34" charset="0"/>
              <a:buChar char="•"/>
              <a:defRPr sz="1800">
                <a:solidFill>
                  <a:schemeClr val="tx1"/>
                </a:solidFill>
              </a:defRPr>
            </a:lvl2pPr>
            <a:lvl3pPr marL="182880" indent="0">
              <a:buNone/>
              <a:defRPr sz="1600">
                <a:solidFill>
                  <a:schemeClr val="tx1"/>
                </a:solidFill>
              </a:defRPr>
            </a:lvl3pPr>
            <a:lvl4pPr marL="465138" indent="-290513">
              <a:buFont typeface="Calibri" panose="020F0502020204030204" pitchFamily="34" charset="0"/>
              <a:buChar char="―"/>
              <a:defRPr sz="1400">
                <a:solidFill>
                  <a:schemeClr val="tx1"/>
                </a:solidFill>
              </a:defRPr>
            </a:lvl4pPr>
            <a:lvl5pPr>
              <a:defRPr>
                <a:solidFill>
                  <a:schemeClr val="tx1"/>
                </a:solidFill>
              </a:defRPr>
            </a:lvl5pPr>
          </a:lstStyle>
          <a:p>
            <a:pPr lvl="0"/>
            <a:r>
              <a:rPr lang="en-US" dirty="0"/>
              <a:t>Agenda Section</a:t>
            </a:r>
          </a:p>
          <a:p>
            <a:pPr lvl="1"/>
            <a:r>
              <a:rPr lang="en-US" dirty="0"/>
              <a:t>Agenda item and/or time</a:t>
            </a:r>
          </a:p>
          <a:p>
            <a:pPr lvl="2"/>
            <a:r>
              <a:rPr lang="en-US" dirty="0"/>
              <a:t>Presenter</a:t>
            </a:r>
          </a:p>
          <a:p>
            <a:pPr lvl="3"/>
            <a:r>
              <a:rPr lang="en-US" dirty="0"/>
              <a:t>additional information</a:t>
            </a:r>
          </a:p>
        </p:txBody>
      </p:sp>
      <p:sp>
        <p:nvSpPr>
          <p:cNvPr id="12" name="Text Placeholder 2">
            <a:extLst>
              <a:ext uri="{FF2B5EF4-FFF2-40B4-BE49-F238E27FC236}">
                <a16:creationId xmlns:a16="http://schemas.microsoft.com/office/drawing/2014/main" id="{0CFE2289-E462-F841-ADF2-DAC8526920D0}"/>
              </a:ext>
            </a:extLst>
          </p:cNvPr>
          <p:cNvSpPr txBox="1">
            <a:spLocks/>
          </p:cNvSpPr>
          <p:nvPr userDrawn="1"/>
        </p:nvSpPr>
        <p:spPr>
          <a:xfrm>
            <a:off x="-3091541" y="1229179"/>
            <a:ext cx="2989942" cy="2984954"/>
          </a:xfrm>
          <a:prstGeom prst="rect">
            <a:avLst/>
          </a:prstGeom>
        </p:spPr>
        <p:txBody>
          <a:bodyPr vert="horz" lIns="0" tIns="45720" rIns="91440" bIns="45720" rtlCol="0">
            <a:noAutofit/>
          </a:bodyPr>
          <a:lstStyle>
            <a:lvl1pPr marL="0" indent="0" algn="l" defTabSz="914400" rtl="0" eaLnBrk="1" latinLnBrk="0" hangingPunct="1">
              <a:lnSpc>
                <a:spcPct val="100000"/>
              </a:lnSpc>
              <a:spcBef>
                <a:spcPts val="600"/>
              </a:spcBef>
              <a:spcAft>
                <a:spcPts val="0"/>
              </a:spcAft>
              <a:buFont typeface="Arial" panose="020B0604020202020204" pitchFamily="34" charset="0"/>
              <a:buNone/>
              <a:defRPr lang="en-US" sz="1800" b="1" i="0" kern="1200" dirty="0" smtClean="0">
                <a:solidFill>
                  <a:schemeClr val="tx2"/>
                </a:solidFill>
                <a:latin typeface="+mj-lt"/>
                <a:ea typeface="+mj-ea"/>
                <a:cs typeface="Calibri" panose="020F0502020204030204" pitchFamily="34" charset="0"/>
              </a:defRPr>
            </a:lvl1pPr>
            <a:lvl2pPr marL="171450" indent="-171450" algn="l" defTabSz="914400" rtl="0" eaLnBrk="1" latinLnBrk="0" hangingPunct="1">
              <a:lnSpc>
                <a:spcPct val="100000"/>
              </a:lnSpc>
              <a:spcBef>
                <a:spcPts val="600"/>
              </a:spcBef>
              <a:spcAft>
                <a:spcPts val="0"/>
              </a:spcAft>
              <a:buSzPct val="80000"/>
              <a:buFont typeface="Calibri" panose="020F0502020204030204" pitchFamily="34" charset="0"/>
              <a:buChar char="◊"/>
              <a:defRPr sz="1800" b="0" kern="1200">
                <a:solidFill>
                  <a:schemeClr val="tx1"/>
                </a:solidFill>
                <a:latin typeface="+mn-lt"/>
                <a:ea typeface="+mn-ea"/>
                <a:cs typeface="+mn-cs"/>
              </a:defRPr>
            </a:lvl2pPr>
            <a:lvl3pPr marL="182880" indent="0" algn="l" defTabSz="914400" rtl="0" eaLnBrk="1" latinLnBrk="0" hangingPunct="1">
              <a:lnSpc>
                <a:spcPct val="100000"/>
              </a:lnSpc>
              <a:spcBef>
                <a:spcPts val="200"/>
              </a:spcBef>
              <a:spcAft>
                <a:spcPts val="0"/>
              </a:spcAft>
              <a:buClrTx/>
              <a:buFont typeface="System Font Regular"/>
              <a:buNone/>
              <a:defRPr sz="1600" b="0" kern="1200">
                <a:solidFill>
                  <a:schemeClr val="tx1"/>
                </a:solidFill>
                <a:latin typeface="+mn-lt"/>
                <a:ea typeface="+mn-ea"/>
                <a:cs typeface="+mn-cs"/>
              </a:defRPr>
            </a:lvl3pPr>
            <a:lvl4pPr marL="557784" indent="-192024" algn="l" defTabSz="914400" rtl="0" eaLnBrk="1" latinLnBrk="0" hangingPunct="1">
              <a:lnSpc>
                <a:spcPct val="100000"/>
              </a:lnSpc>
              <a:spcBef>
                <a:spcPts val="0"/>
              </a:spcBef>
              <a:spcAft>
                <a:spcPts val="0"/>
              </a:spcAft>
              <a:buSzPct val="80000"/>
              <a:buFont typeface="Calibri" panose="020F0502020204030204" pitchFamily="34" charset="0"/>
              <a:buChar char="―"/>
              <a:defRPr sz="1400" b="0" kern="1200">
                <a:solidFill>
                  <a:schemeClr val="tx1"/>
                </a:solidFill>
                <a:latin typeface="+mn-lt"/>
                <a:ea typeface="+mn-ea"/>
                <a:cs typeface="+mn-cs"/>
              </a:defRPr>
            </a:lvl4pPr>
            <a:lvl5pPr marL="685800" indent="-137160"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tx1">
                    <a:lumMod val="50000"/>
                    <a:lumOff val="50000"/>
                  </a:schemeClr>
                </a:solidFill>
              </a:rPr>
              <a:t>Hierarchy</a:t>
            </a:r>
            <a:r>
              <a:rPr lang="en-US" baseline="0" dirty="0">
                <a:solidFill>
                  <a:schemeClr val="tx1">
                    <a:lumMod val="50000"/>
                    <a:lumOff val="50000"/>
                  </a:schemeClr>
                </a:solidFill>
              </a:rPr>
              <a:t> of Agenda </a:t>
            </a:r>
            <a:r>
              <a:rPr lang="en-US" baseline="0" dirty="0">
                <a:solidFill>
                  <a:schemeClr val="tx1">
                    <a:lumMod val="50000"/>
                    <a:lumOff val="50000"/>
                  </a:schemeClr>
                </a:solidFill>
                <a:latin typeface="+mn-lt"/>
              </a:rPr>
              <a:t>as</a:t>
            </a:r>
            <a:r>
              <a:rPr lang="en-US" baseline="0" dirty="0">
                <a:solidFill>
                  <a:schemeClr val="tx1">
                    <a:lumMod val="50000"/>
                    <a:lumOff val="50000"/>
                  </a:schemeClr>
                </a:solidFill>
              </a:rPr>
              <a:t> shown – </a:t>
            </a:r>
            <a:r>
              <a:rPr lang="en-US" b="0" baseline="0" dirty="0">
                <a:solidFill>
                  <a:schemeClr val="tx1">
                    <a:lumMod val="50000"/>
                    <a:lumOff val="50000"/>
                  </a:schemeClr>
                </a:solidFill>
              </a:rPr>
              <a:t>increase list levels to choose appropriate formatting</a:t>
            </a:r>
            <a:endParaRPr lang="en-US" b="0" dirty="0">
              <a:solidFill>
                <a:schemeClr val="tx1">
                  <a:lumMod val="50000"/>
                  <a:lumOff val="50000"/>
                </a:schemeClr>
              </a:solidFill>
            </a:endParaRPr>
          </a:p>
          <a:p>
            <a:r>
              <a:rPr lang="en-US" dirty="0"/>
              <a:t>Agenda Section</a:t>
            </a:r>
          </a:p>
          <a:p>
            <a:pPr marL="171450" lvl="1" indent="-171450">
              <a:buFont typeface="Arial" panose="020B0604020202020204" pitchFamily="34" charset="0"/>
              <a:buChar char="•"/>
            </a:pPr>
            <a:r>
              <a:rPr lang="en-US" dirty="0"/>
              <a:t>1 increase: Agenda item and/or time</a:t>
            </a:r>
          </a:p>
          <a:p>
            <a:pPr lvl="2"/>
            <a:r>
              <a:rPr lang="en-US" dirty="0"/>
              <a:t>2 increase: Presenter</a:t>
            </a:r>
          </a:p>
          <a:p>
            <a:pPr lvl="3"/>
            <a:r>
              <a:rPr lang="en-US" dirty="0"/>
              <a:t>3 increase: additional information</a:t>
            </a:r>
          </a:p>
        </p:txBody>
      </p:sp>
    </p:spTree>
    <p:extLst>
      <p:ext uri="{BB962C8B-B14F-4D97-AF65-F5344CB8AC3E}">
        <p14:creationId xmlns:p14="http://schemas.microsoft.com/office/powerpoint/2010/main" val="3633311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942E06-048F-BF46-9C07-1102C7B749F0}"/>
              </a:ext>
            </a:extLst>
          </p:cNvPr>
          <p:cNvSpPr/>
          <p:nvPr userDrawn="1"/>
        </p:nvSpPr>
        <p:spPr>
          <a:xfrm>
            <a:off x="206128" y="160020"/>
            <a:ext cx="11768667" cy="6423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B87239-3FBD-CA47-B6FF-EAE3C1E46813}"/>
              </a:ext>
            </a:extLst>
          </p:cNvPr>
          <p:cNvPicPr>
            <a:picLocks noChangeAspect="1"/>
          </p:cNvPicPr>
          <p:nvPr userDrawn="1"/>
        </p:nvPicPr>
        <p:blipFill>
          <a:blip r:embed="rId2"/>
          <a:stretch>
            <a:fillRect/>
          </a:stretch>
        </p:blipFill>
        <p:spPr>
          <a:xfrm>
            <a:off x="206317" y="6583680"/>
            <a:ext cx="11768667" cy="114300"/>
          </a:xfrm>
          <a:prstGeom prst="rect">
            <a:avLst/>
          </a:prstGeom>
        </p:spPr>
      </p:pic>
      <p:sp>
        <p:nvSpPr>
          <p:cNvPr id="2" name="Title 1"/>
          <p:cNvSpPr>
            <a:spLocks noGrp="1"/>
          </p:cNvSpPr>
          <p:nvPr>
            <p:ph type="ctrTitle"/>
          </p:nvPr>
        </p:nvSpPr>
        <p:spPr>
          <a:xfrm>
            <a:off x="609600" y="1996394"/>
            <a:ext cx="5886203" cy="916971"/>
          </a:xfrm>
        </p:spPr>
        <p:txBody>
          <a:bodyPr anchor="b">
            <a:noAutofit/>
          </a:bodyPr>
          <a:lstStyle>
            <a:lvl1pPr algn="l">
              <a:lnSpc>
                <a:spcPct val="90000"/>
              </a:lnSpc>
              <a:defRPr sz="3600">
                <a:solidFill>
                  <a:schemeClr val="tx2"/>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533A1820-543E-B649-87EE-C88E8D774437}"/>
              </a:ext>
            </a:extLst>
          </p:cNvPr>
          <p:cNvSpPr>
            <a:spLocks noGrp="1"/>
          </p:cNvSpPr>
          <p:nvPr>
            <p:ph type="body" sz="quarter" idx="10" hasCustomPrompt="1"/>
          </p:nvPr>
        </p:nvSpPr>
        <p:spPr>
          <a:xfrm>
            <a:off x="609600" y="2920985"/>
            <a:ext cx="5886202" cy="1317625"/>
          </a:xfrm>
        </p:spPr>
        <p:txBody>
          <a:bodyPr/>
          <a:lstStyle>
            <a:lvl1pPr>
              <a:defRPr>
                <a:solidFill>
                  <a:schemeClr val="tx2"/>
                </a:solidFill>
              </a:defRPr>
            </a:lvl1pPr>
          </a:lstStyle>
          <a:p>
            <a:pPr lvl="0"/>
            <a:r>
              <a:rPr lang="en-US" dirty="0"/>
              <a:t>Subtitle</a:t>
            </a:r>
          </a:p>
        </p:txBody>
      </p:sp>
      <p:pic>
        <p:nvPicPr>
          <p:cNvPr id="10" name="Picture 9">
            <a:extLst>
              <a:ext uri="{FF2B5EF4-FFF2-40B4-BE49-F238E27FC236}">
                <a16:creationId xmlns:a16="http://schemas.microsoft.com/office/drawing/2014/main" id="{4031C84A-E12C-C747-9696-C719CCCA693A}"/>
              </a:ext>
            </a:extLst>
          </p:cNvPr>
          <p:cNvPicPr>
            <a:picLocks noChangeAspect="1"/>
          </p:cNvPicPr>
          <p:nvPr userDrawn="1"/>
        </p:nvPicPr>
        <p:blipFill>
          <a:blip r:embed="rId3"/>
          <a:stretch>
            <a:fillRect/>
          </a:stretch>
        </p:blipFill>
        <p:spPr>
          <a:xfrm>
            <a:off x="609600" y="5888658"/>
            <a:ext cx="1005838" cy="548639"/>
          </a:xfrm>
          <a:prstGeom prst="rect">
            <a:avLst/>
          </a:prstGeom>
        </p:spPr>
      </p:pic>
    </p:spTree>
    <p:extLst>
      <p:ext uri="{BB962C8B-B14F-4D97-AF65-F5344CB8AC3E}">
        <p14:creationId xmlns:p14="http://schemas.microsoft.com/office/powerpoint/2010/main" val="3364983240"/>
      </p:ext>
    </p:extLst>
  </p:cSld>
  <p:clrMapOvr>
    <a:masterClrMapping/>
  </p:clrMapOvr>
  <p:extLst>
    <p:ext uri="{DCECCB84-F9BA-43D5-87BE-67443E8EF086}">
      <p15:sldGuideLst xmlns:p15="http://schemas.microsoft.com/office/powerpoint/2012/main">
        <p15:guide id="1" orient="horz" pos="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layout gra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F942E06-048F-BF46-9C07-1102C7B749F0}"/>
              </a:ext>
            </a:extLst>
          </p:cNvPr>
          <p:cNvSpPr/>
          <p:nvPr userDrawn="1"/>
        </p:nvSpPr>
        <p:spPr>
          <a:xfrm>
            <a:off x="206129" y="160020"/>
            <a:ext cx="11768666" cy="642366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6B87239-3FBD-CA47-B6FF-EAE3C1E46813}"/>
              </a:ext>
            </a:extLst>
          </p:cNvPr>
          <p:cNvPicPr>
            <a:picLocks noChangeAspect="1"/>
          </p:cNvPicPr>
          <p:nvPr/>
        </p:nvPicPr>
        <p:blipFill>
          <a:blip r:embed="rId2"/>
          <a:stretch>
            <a:fillRect/>
          </a:stretch>
        </p:blipFill>
        <p:spPr>
          <a:xfrm>
            <a:off x="206317" y="6583680"/>
            <a:ext cx="11768667" cy="114300"/>
          </a:xfrm>
          <a:prstGeom prst="rect">
            <a:avLst/>
          </a:prstGeom>
        </p:spPr>
      </p:pic>
      <p:pic>
        <p:nvPicPr>
          <p:cNvPr id="10" name="Picture 9">
            <a:extLst>
              <a:ext uri="{FF2B5EF4-FFF2-40B4-BE49-F238E27FC236}">
                <a16:creationId xmlns:a16="http://schemas.microsoft.com/office/drawing/2014/main" id="{4031C84A-E12C-C747-9696-C719CCCA693A}"/>
              </a:ext>
            </a:extLst>
          </p:cNvPr>
          <p:cNvPicPr>
            <a:picLocks noChangeAspect="1"/>
          </p:cNvPicPr>
          <p:nvPr userDrawn="1"/>
        </p:nvPicPr>
        <p:blipFill>
          <a:blip r:embed="rId3"/>
          <a:stretch>
            <a:fillRect/>
          </a:stretch>
        </p:blipFill>
        <p:spPr>
          <a:xfrm>
            <a:off x="609600" y="5888658"/>
            <a:ext cx="1005838" cy="548639"/>
          </a:xfrm>
          <a:prstGeom prst="rect">
            <a:avLst/>
          </a:prstGeom>
        </p:spPr>
      </p:pic>
      <p:sp>
        <p:nvSpPr>
          <p:cNvPr id="8" name="Title 1">
            <a:extLst>
              <a:ext uri="{FF2B5EF4-FFF2-40B4-BE49-F238E27FC236}">
                <a16:creationId xmlns:a16="http://schemas.microsoft.com/office/drawing/2014/main" id="{00E188BF-D3EE-BF4D-9497-A6D36FA67378}"/>
              </a:ext>
            </a:extLst>
          </p:cNvPr>
          <p:cNvSpPr>
            <a:spLocks noGrp="1"/>
          </p:cNvSpPr>
          <p:nvPr>
            <p:ph type="ctrTitle"/>
          </p:nvPr>
        </p:nvSpPr>
        <p:spPr>
          <a:xfrm>
            <a:off x="609600" y="1996394"/>
            <a:ext cx="10820400" cy="916971"/>
          </a:xfrm>
        </p:spPr>
        <p:txBody>
          <a:bodyPr anchor="b">
            <a:noAutofit/>
          </a:bodyPr>
          <a:lstStyle>
            <a:lvl1pPr algn="ctr">
              <a:lnSpc>
                <a:spcPct val="90000"/>
              </a:lnSpc>
              <a:defRPr sz="4000">
                <a:solidFill>
                  <a:schemeClr val="tx2"/>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79E617BD-AD90-504C-955C-3034950C6185}"/>
              </a:ext>
            </a:extLst>
          </p:cNvPr>
          <p:cNvSpPr>
            <a:spLocks noGrp="1"/>
          </p:cNvSpPr>
          <p:nvPr>
            <p:ph type="body" sz="quarter" idx="10" hasCustomPrompt="1"/>
          </p:nvPr>
        </p:nvSpPr>
        <p:spPr>
          <a:xfrm>
            <a:off x="609600" y="2920985"/>
            <a:ext cx="10820400" cy="1317625"/>
          </a:xfrm>
        </p:spPr>
        <p:txBody>
          <a:bodyPr/>
          <a:lstStyle>
            <a:lvl1pPr algn="ctr">
              <a:defRPr>
                <a:solidFill>
                  <a:schemeClr val="tx2"/>
                </a:solidFill>
              </a:defRPr>
            </a:lvl1pPr>
          </a:lstStyle>
          <a:p>
            <a:pPr lvl="0"/>
            <a:r>
              <a:rPr lang="en-US" dirty="0"/>
              <a:t>Subtitle</a:t>
            </a:r>
          </a:p>
        </p:txBody>
      </p:sp>
    </p:spTree>
    <p:extLst>
      <p:ext uri="{BB962C8B-B14F-4D97-AF65-F5344CB8AC3E}">
        <p14:creationId xmlns:p14="http://schemas.microsoft.com/office/powerpoint/2010/main" val="2476840998"/>
      </p:ext>
    </p:extLst>
  </p:cSld>
  <p:clrMapOvr>
    <a:masterClrMapping/>
  </p:clrMapOvr>
  <p:extLst>
    <p:ext uri="{DCECCB84-F9BA-43D5-87BE-67443E8EF086}">
      <p15:sldGuideLst xmlns:p15="http://schemas.microsoft.com/office/powerpoint/2012/main">
        <p15:guide id="1" orient="horz" pos="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amp;T disclaimer_re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0BC7E5-D734-4442-BED3-9F473B5C4974}"/>
              </a:ext>
            </a:extLst>
          </p:cNvPr>
          <p:cNvSpPr>
            <a:spLocks noGrp="1"/>
          </p:cNvSpPr>
          <p:nvPr>
            <p:ph type="sldNum" sz="quarter" idx="11"/>
          </p:nvPr>
        </p:nvSpPr>
        <p:spPr/>
        <p:txBody>
          <a:bodyPr/>
          <a:lstStyle/>
          <a:p>
            <a:fld id="{8CAABA58-E38C-134F-92B7-FF10BEED665B}" type="slidenum">
              <a:rPr lang="en-US" smtClean="0"/>
              <a:pPr/>
              <a:t>‹Nr.›</a:t>
            </a:fld>
            <a:endParaRPr lang="en-US" dirty="0"/>
          </a:p>
        </p:txBody>
      </p:sp>
      <p:sp>
        <p:nvSpPr>
          <p:cNvPr id="2" name="TextBox 1"/>
          <p:cNvSpPr txBox="1"/>
          <p:nvPr userDrawn="1"/>
        </p:nvSpPr>
        <p:spPr>
          <a:xfrm>
            <a:off x="612774" y="6129375"/>
            <a:ext cx="9619797" cy="507831"/>
          </a:xfrm>
          <a:prstGeom prst="rect">
            <a:avLst/>
          </a:prstGeom>
          <a:noFill/>
        </p:spPr>
        <p:txBody>
          <a:bodyPr wrap="square" lIns="0" tIns="0" rIns="0" bIns="0" rtlCol="0" anchor="b" anchorCtr="0">
            <a:noAutofit/>
          </a:bodyPr>
          <a:lstStyle/>
          <a:p>
            <a:pPr algn="just"/>
            <a:r>
              <a:rPr lang="en-US" sz="1000" b="1" u="sng" kern="1200" dirty="0">
                <a:solidFill>
                  <a:schemeClr val="bg2"/>
                </a:solidFill>
                <a:effectLst/>
                <a:latin typeface="+mn-lt"/>
                <a:ea typeface="+mn-ea"/>
                <a:cs typeface="+mn-cs"/>
              </a:rPr>
              <a:t>Technical Information</a:t>
            </a:r>
            <a:r>
              <a:rPr lang="en-US" sz="1000" b="0" kern="1200" dirty="0">
                <a:solidFill>
                  <a:schemeClr val="bg2"/>
                </a:solidFill>
                <a:effectLst/>
                <a:latin typeface="+mn-lt"/>
                <a:ea typeface="+mn-ea"/>
                <a:cs typeface="+mn-cs"/>
              </a:rPr>
              <a:t> - By using any Technical Information contained herein, Recipient agrees that said Technical Information is given by </a:t>
            </a:r>
            <a:r>
              <a:rPr lang="en-US" sz="1000" b="0" kern="1200" dirty="0" err="1">
                <a:solidFill>
                  <a:schemeClr val="bg2"/>
                </a:solidFill>
                <a:effectLst/>
                <a:latin typeface="+mn-lt"/>
                <a:ea typeface="+mn-ea"/>
                <a:cs typeface="+mn-cs"/>
              </a:rPr>
              <a:t>CPChem</a:t>
            </a:r>
            <a:r>
              <a:rPr lang="en-US" sz="1000" b="0" kern="1200" dirty="0">
                <a:solidFill>
                  <a:schemeClr val="bg2"/>
                </a:solidFill>
                <a:effectLst/>
                <a:latin typeface="+mn-lt"/>
                <a:ea typeface="+mn-ea"/>
                <a:cs typeface="+mn-cs"/>
              </a:rPr>
              <a:t> for convenience only, without any warranty or guarantee of any kind, and is accepted and used at your sole risk. Recipients are encouraged to verify independently any such information to their reasonable satisfaction. As used in this paragraph, "Technical Information" includes any technical advice, recommendations, testing, or analysis, including, without limitation, information as it may relate to the selection of a product for a specific use and application. </a:t>
            </a:r>
          </a:p>
        </p:txBody>
      </p:sp>
      <p:sp>
        <p:nvSpPr>
          <p:cNvPr id="5" name="Text Placeholder 5">
            <a:extLst>
              <a:ext uri="{FF2B5EF4-FFF2-40B4-BE49-F238E27FC236}">
                <a16:creationId xmlns:a16="http://schemas.microsoft.com/office/drawing/2014/main" id="{E0EF102B-C287-334C-A502-676FB61F8601}"/>
              </a:ext>
            </a:extLst>
          </p:cNvPr>
          <p:cNvSpPr>
            <a:spLocks noGrp="1"/>
          </p:cNvSpPr>
          <p:nvPr>
            <p:ph type="body" sz="quarter" idx="12"/>
          </p:nvPr>
        </p:nvSpPr>
        <p:spPr>
          <a:xfrm>
            <a:off x="612774" y="1420358"/>
            <a:ext cx="9619797" cy="4254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4">
            <a:extLst>
              <a:ext uri="{FF2B5EF4-FFF2-40B4-BE49-F238E27FC236}">
                <a16:creationId xmlns:a16="http://schemas.microsoft.com/office/drawing/2014/main" id="{7CC6C934-036E-AE4F-9CFE-A8CC0B238DC0}"/>
              </a:ext>
            </a:extLst>
          </p:cNvPr>
          <p:cNvSpPr>
            <a:spLocks noGrp="1"/>
          </p:cNvSpPr>
          <p:nvPr>
            <p:ph type="title"/>
          </p:nvPr>
        </p:nvSpPr>
        <p:spPr>
          <a:xfrm>
            <a:off x="612648" y="320445"/>
            <a:ext cx="9619923" cy="548640"/>
          </a:xfrm>
        </p:spPr>
        <p:txBody>
          <a:bodyPr/>
          <a:lstStyle/>
          <a:p>
            <a:r>
              <a:rPr lang="en-US"/>
              <a:t>Click to edit Master title style</a:t>
            </a:r>
            <a:endParaRPr lang="en-US" dirty="0"/>
          </a:p>
        </p:txBody>
      </p:sp>
    </p:spTree>
    <p:extLst>
      <p:ext uri="{BB962C8B-B14F-4D97-AF65-F5344CB8AC3E}">
        <p14:creationId xmlns:p14="http://schemas.microsoft.com/office/powerpoint/2010/main" val="4260482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2648" y="320445"/>
            <a:ext cx="10058400" cy="548640"/>
          </a:xfrm>
          <a:prstGeom prst="rect">
            <a:avLst/>
          </a:prstGeom>
        </p:spPr>
        <p:txBody>
          <a:bodyPr vert="horz" lIns="0" tIns="0" rIns="0" bIns="0" rtlCol="0" anchor="t">
            <a:noAutofit/>
          </a:bodyPr>
          <a:lstStyle/>
          <a:p>
            <a:r>
              <a:rPr lang="en-US"/>
              <a:t>Click to edit Master title style</a:t>
            </a:r>
            <a:endParaRPr lang="en-US" dirty="0"/>
          </a:p>
        </p:txBody>
      </p:sp>
      <p:sp>
        <p:nvSpPr>
          <p:cNvPr id="6" name="Slide Number Placeholder 5"/>
          <p:cNvSpPr>
            <a:spLocks noGrp="1"/>
          </p:cNvSpPr>
          <p:nvPr>
            <p:ph type="sldNum" sz="quarter" idx="4"/>
          </p:nvPr>
        </p:nvSpPr>
        <p:spPr>
          <a:xfrm>
            <a:off x="11536331" y="6454326"/>
            <a:ext cx="423903" cy="182880"/>
          </a:xfrm>
          <a:prstGeom prst="rect">
            <a:avLst/>
          </a:prstGeom>
        </p:spPr>
        <p:txBody>
          <a:bodyPr vert="horz" lIns="0" tIns="0" rIns="0" bIns="0" rtlCol="0" anchor="ctr"/>
          <a:lstStyle>
            <a:lvl1pPr algn="l">
              <a:defRPr sz="900" b="0" i="0">
                <a:solidFill>
                  <a:schemeClr val="accent1"/>
                </a:solidFill>
                <a:latin typeface="Calibri" panose="020F0502020204030204" pitchFamily="34" charset="0"/>
                <a:cs typeface="Calibri" panose="020F0502020204030204" pitchFamily="34" charset="0"/>
              </a:defRPr>
            </a:lvl1pPr>
          </a:lstStyle>
          <a:p>
            <a:fld id="{8CAABA58-E38C-134F-92B7-FF10BEED665B}" type="slidenum">
              <a:rPr lang="en-US" smtClean="0"/>
              <a:pPr/>
              <a:t>‹Nr.›</a:t>
            </a:fld>
            <a:endParaRPr lang="en-US" dirty="0"/>
          </a:p>
        </p:txBody>
      </p:sp>
      <p:pic>
        <p:nvPicPr>
          <p:cNvPr id="10" name="Picture 9">
            <a:extLst>
              <a:ext uri="{FF2B5EF4-FFF2-40B4-BE49-F238E27FC236}">
                <a16:creationId xmlns:a16="http://schemas.microsoft.com/office/drawing/2014/main" id="{3DE626A0-48AC-F84F-896C-AD9E1452B316}"/>
              </a:ext>
            </a:extLst>
          </p:cNvPr>
          <p:cNvPicPr>
            <a:picLocks noChangeAspect="1"/>
          </p:cNvPicPr>
          <p:nvPr userDrawn="1"/>
        </p:nvPicPr>
        <p:blipFill>
          <a:blip r:embed="rId40"/>
          <a:stretch>
            <a:fillRect/>
          </a:stretch>
        </p:blipFill>
        <p:spPr>
          <a:xfrm>
            <a:off x="0" y="6743700"/>
            <a:ext cx="12192000" cy="114991"/>
          </a:xfrm>
          <a:prstGeom prst="rect">
            <a:avLst/>
          </a:prstGeom>
        </p:spPr>
      </p:pic>
      <p:sp>
        <p:nvSpPr>
          <p:cNvPr id="4" name="Text Placeholder 3">
            <a:extLst>
              <a:ext uri="{FF2B5EF4-FFF2-40B4-BE49-F238E27FC236}">
                <a16:creationId xmlns:a16="http://schemas.microsoft.com/office/drawing/2014/main" id="{502453A6-EA62-DD40-ADD1-4E878F37C5F3}"/>
              </a:ext>
            </a:extLst>
          </p:cNvPr>
          <p:cNvSpPr>
            <a:spLocks noGrp="1"/>
          </p:cNvSpPr>
          <p:nvPr>
            <p:ph type="body" idx="1"/>
          </p:nvPr>
        </p:nvSpPr>
        <p:spPr>
          <a:xfrm>
            <a:off x="612647" y="1425324"/>
            <a:ext cx="8727295" cy="4351338"/>
          </a:xfrm>
          <a:prstGeom prst="rect">
            <a:avLst/>
          </a:prstGeom>
        </p:spPr>
        <p:txBody>
          <a:bodyPr vert="horz" lIns="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a:t>
            </a:r>
          </a:p>
        </p:txBody>
      </p:sp>
      <p:pic>
        <p:nvPicPr>
          <p:cNvPr id="8" name="Picture 7">
            <a:extLst>
              <a:ext uri="{FF2B5EF4-FFF2-40B4-BE49-F238E27FC236}">
                <a16:creationId xmlns:a16="http://schemas.microsoft.com/office/drawing/2014/main" id="{A8567889-1766-474E-849F-118553E2E223}"/>
              </a:ext>
            </a:extLst>
          </p:cNvPr>
          <p:cNvPicPr>
            <a:picLocks noChangeAspect="1"/>
          </p:cNvPicPr>
          <p:nvPr userDrawn="1"/>
        </p:nvPicPr>
        <p:blipFill>
          <a:blip r:embed="rId41"/>
          <a:stretch>
            <a:fillRect/>
          </a:stretch>
        </p:blipFill>
        <p:spPr>
          <a:xfrm>
            <a:off x="10954396" y="220793"/>
            <a:ext cx="1005838" cy="548639"/>
          </a:xfrm>
          <a:prstGeom prst="rect">
            <a:avLst/>
          </a:prstGeom>
        </p:spPr>
      </p:pic>
    </p:spTree>
    <p:extLst>
      <p:ext uri="{BB962C8B-B14F-4D97-AF65-F5344CB8AC3E}">
        <p14:creationId xmlns:p14="http://schemas.microsoft.com/office/powerpoint/2010/main" val="2280546849"/>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6" r:id="rId3"/>
    <p:sldLayoutId id="2147483704" r:id="rId4"/>
    <p:sldLayoutId id="2147483707" r:id="rId5"/>
    <p:sldLayoutId id="2147483749" r:id="rId6"/>
    <p:sldLayoutId id="2147483721" r:id="rId7"/>
    <p:sldLayoutId id="2147483719" r:id="rId8"/>
    <p:sldLayoutId id="2147483753" r:id="rId9"/>
    <p:sldLayoutId id="2147483754" r:id="rId10"/>
    <p:sldLayoutId id="2147483763" r:id="rId11"/>
    <p:sldLayoutId id="2147483764" r:id="rId12"/>
    <p:sldLayoutId id="2147483750" r:id="rId13"/>
    <p:sldLayoutId id="2147483691" r:id="rId14"/>
    <p:sldLayoutId id="2147483738" r:id="rId15"/>
    <p:sldLayoutId id="2147483743" r:id="rId16"/>
    <p:sldLayoutId id="2147483670" r:id="rId17"/>
    <p:sldLayoutId id="2147483708" r:id="rId18"/>
    <p:sldLayoutId id="2147483709" r:id="rId19"/>
    <p:sldLayoutId id="2147483690" r:id="rId20"/>
    <p:sldLayoutId id="2147483712" r:id="rId21"/>
    <p:sldLayoutId id="2147483700" r:id="rId22"/>
    <p:sldLayoutId id="2147483701" r:id="rId23"/>
    <p:sldLayoutId id="2147483722" r:id="rId24"/>
    <p:sldLayoutId id="2147483751" r:id="rId25"/>
    <p:sldLayoutId id="2147483739" r:id="rId26"/>
    <p:sldLayoutId id="2147483740" r:id="rId27"/>
    <p:sldLayoutId id="2147483755" r:id="rId28"/>
    <p:sldLayoutId id="2147483762" r:id="rId29"/>
    <p:sldLayoutId id="2147483752" r:id="rId30"/>
    <p:sldLayoutId id="2147483741" r:id="rId31"/>
    <p:sldLayoutId id="2147483742" r:id="rId32"/>
    <p:sldLayoutId id="2147483756" r:id="rId33"/>
    <p:sldLayoutId id="2147483761" r:id="rId34"/>
    <p:sldLayoutId id="2147483715" r:id="rId35"/>
    <p:sldLayoutId id="2147483747" r:id="rId36"/>
    <p:sldLayoutId id="2147483759" r:id="rId37"/>
    <p:sldLayoutId id="2147483757" r:id="rId38"/>
  </p:sldLayoutIdLst>
  <p:hf sldNum="0" hdr="0" ftr="0" dt="0"/>
  <p:txStyles>
    <p:titleStyle>
      <a:lvl1pPr algn="l" defTabSz="914400" rtl="0" eaLnBrk="1" latinLnBrk="0" hangingPunct="1">
        <a:lnSpc>
          <a:spcPct val="100000"/>
        </a:lnSpc>
        <a:spcBef>
          <a:spcPct val="0"/>
        </a:spcBef>
        <a:buNone/>
        <a:defRPr sz="2800" b="1" i="0" kern="1200">
          <a:solidFill>
            <a:schemeClr val="tx2"/>
          </a:solidFill>
          <a:latin typeface="+mj-lt"/>
          <a:ea typeface="+mj-ea"/>
          <a:cs typeface="Calibri" panose="020F0502020204030204" pitchFamily="34" charset="0"/>
        </a:defRPr>
      </a:lvl1pPr>
    </p:titleStyle>
    <p:bodyStyle>
      <a:lvl1pPr marL="0" indent="0" algn="l" defTabSz="914400" rtl="0" eaLnBrk="1" latinLnBrk="0" hangingPunct="1">
        <a:lnSpc>
          <a:spcPct val="100000"/>
        </a:lnSpc>
        <a:spcBef>
          <a:spcPts val="0"/>
        </a:spcBef>
        <a:spcAft>
          <a:spcPts val="0"/>
        </a:spcAft>
        <a:buFont typeface="Arial" panose="020B0604020202020204" pitchFamily="34" charset="0"/>
        <a:buNone/>
        <a:defRPr sz="2200" b="0" kern="1200">
          <a:solidFill>
            <a:schemeClr val="tx1"/>
          </a:solidFill>
          <a:latin typeface="+mn-lt"/>
          <a:ea typeface="+mn-ea"/>
          <a:cs typeface="+mn-cs"/>
        </a:defRPr>
      </a:lvl1pPr>
      <a:lvl2pPr marL="192024" indent="-192024" algn="l" defTabSz="914400" rtl="0" eaLnBrk="1" latinLnBrk="0" hangingPunct="1">
        <a:lnSpc>
          <a:spcPct val="100000"/>
        </a:lnSpc>
        <a:spcBef>
          <a:spcPts val="600"/>
        </a:spcBef>
        <a:spcAft>
          <a:spcPts val="0"/>
        </a:spcAft>
        <a:buFont typeface="Arial" panose="020B0604020202020204" pitchFamily="34" charset="0"/>
        <a:buChar char="•"/>
        <a:defRPr sz="2000" b="0" kern="1200">
          <a:solidFill>
            <a:schemeClr val="tx1"/>
          </a:solidFill>
          <a:latin typeface="+mn-lt"/>
          <a:ea typeface="+mn-ea"/>
          <a:cs typeface="+mn-cs"/>
        </a:defRPr>
      </a:lvl2pPr>
      <a:lvl3pPr marL="374904" indent="-192024" algn="l" defTabSz="914400" rtl="0" eaLnBrk="1" latinLnBrk="0" hangingPunct="1">
        <a:lnSpc>
          <a:spcPct val="100000"/>
        </a:lnSpc>
        <a:spcBef>
          <a:spcPts val="200"/>
        </a:spcBef>
        <a:spcAft>
          <a:spcPts val="0"/>
        </a:spcAft>
        <a:buClrTx/>
        <a:buFont typeface="System Font Regular"/>
        <a:buChar char="–"/>
        <a:defRPr sz="1800" b="0" kern="1200">
          <a:solidFill>
            <a:schemeClr val="tx1"/>
          </a:solidFill>
          <a:latin typeface="+mn-lt"/>
          <a:ea typeface="+mn-ea"/>
          <a:cs typeface="+mn-cs"/>
        </a:defRPr>
      </a:lvl3pPr>
      <a:lvl4pPr marL="557784" indent="-192024" algn="l" defTabSz="914400" rtl="0" eaLnBrk="1" latinLnBrk="0" hangingPunct="1">
        <a:lnSpc>
          <a:spcPct val="100000"/>
        </a:lnSpc>
        <a:spcBef>
          <a:spcPts val="0"/>
        </a:spcBef>
        <a:spcAft>
          <a:spcPts val="0"/>
        </a:spcAft>
        <a:buSzPct val="80000"/>
        <a:buFont typeface="Courier New" panose="02070309020205020404" pitchFamily="49" charset="0"/>
        <a:buChar char="o"/>
        <a:defRPr sz="1600" b="0" kern="1200">
          <a:solidFill>
            <a:schemeClr val="tx1"/>
          </a:solidFill>
          <a:latin typeface="+mn-lt"/>
          <a:ea typeface="+mn-ea"/>
          <a:cs typeface="+mn-cs"/>
        </a:defRPr>
      </a:lvl4pPr>
      <a:lvl5pPr marL="685800" indent="-137160" algn="l" defTabSz="914400" rtl="0" eaLnBrk="1" latinLnBrk="0" hangingPunct="1">
        <a:lnSpc>
          <a:spcPct val="100000"/>
        </a:lnSpc>
        <a:spcBef>
          <a:spcPts val="0"/>
        </a:spcBef>
        <a:spcAft>
          <a:spcPts val="0"/>
        </a:spcAft>
        <a:buFont typeface="Arial" panose="020B0604020202020204" pitchFamily="34" charset="0"/>
        <a:buChar char="•"/>
        <a:defRPr sz="1600" b="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3" orient="horz" pos="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C1FC3-9980-A147-9644-4A5FB0D1C778}"/>
              </a:ext>
            </a:extLst>
          </p:cNvPr>
          <p:cNvSpPr>
            <a:spLocks noGrp="1"/>
          </p:cNvSpPr>
          <p:nvPr>
            <p:ph type="ctrTitle"/>
          </p:nvPr>
        </p:nvSpPr>
        <p:spPr/>
        <p:txBody>
          <a:bodyPr/>
          <a:lstStyle/>
          <a:p>
            <a:r>
              <a:rPr lang="en-US" sz="3200" dirty="0">
                <a:latin typeface="Calibri" panose="020F0502020204030204" pitchFamily="34" charset="0"/>
                <a:ea typeface="Calibri" panose="020F0502020204030204" pitchFamily="34" charset="0"/>
              </a:rPr>
              <a:t>I</a:t>
            </a:r>
            <a:r>
              <a:rPr lang="en-US" sz="3200" dirty="0">
                <a:effectLst/>
                <a:latin typeface="Calibri" panose="020F0502020204030204" pitchFamily="34" charset="0"/>
                <a:ea typeface="Calibri" panose="020F0502020204030204" pitchFamily="34" charset="0"/>
              </a:rPr>
              <a:t>mproving Driver </a:t>
            </a:r>
            <a:r>
              <a:rPr lang="en-US" sz="3200" dirty="0">
                <a:latin typeface="Calibri" panose="020F0502020204030204" pitchFamily="34" charset="0"/>
                <a:ea typeface="Calibri" panose="020F0502020204030204" pitchFamily="34" charset="0"/>
              </a:rPr>
              <a:t>E</a:t>
            </a:r>
            <a:r>
              <a:rPr lang="en-US" sz="3200" dirty="0">
                <a:effectLst/>
                <a:latin typeface="Calibri" panose="020F0502020204030204" pitchFamily="34" charset="0"/>
                <a:ea typeface="Calibri" panose="020F0502020204030204" pitchFamily="34" charset="0"/>
              </a:rPr>
              <a:t>xperience</a:t>
            </a:r>
            <a:endParaRPr lang="en-US" sz="3200" dirty="0"/>
          </a:p>
        </p:txBody>
      </p:sp>
      <p:sp>
        <p:nvSpPr>
          <p:cNvPr id="3" name="Subtitle 2">
            <a:extLst>
              <a:ext uri="{FF2B5EF4-FFF2-40B4-BE49-F238E27FC236}">
                <a16:creationId xmlns:a16="http://schemas.microsoft.com/office/drawing/2014/main" id="{90DFFACA-0827-7540-B087-332A6BAE2FC8}"/>
              </a:ext>
            </a:extLst>
          </p:cNvPr>
          <p:cNvSpPr>
            <a:spLocks noGrp="1"/>
          </p:cNvSpPr>
          <p:nvPr>
            <p:ph type="subTitle" idx="1"/>
          </p:nvPr>
        </p:nvSpPr>
        <p:spPr/>
        <p:txBody>
          <a:bodyPr/>
          <a:lstStyle/>
          <a:p>
            <a:r>
              <a:rPr lang="en-US" dirty="0">
                <a:latin typeface="Calibri" panose="020F0502020204030204" pitchFamily="34" charset="0"/>
                <a:ea typeface="Calibri" panose="020F0502020204030204" pitchFamily="34" charset="0"/>
              </a:rPr>
              <a:t>P</a:t>
            </a:r>
            <a:r>
              <a:rPr lang="en-US" sz="2000" dirty="0">
                <a:effectLst/>
                <a:latin typeface="Calibri" panose="020F0502020204030204" pitchFamily="34" charset="0"/>
                <a:ea typeface="Calibri" panose="020F0502020204030204" pitchFamily="34" charset="0"/>
              </a:rPr>
              <a:t>erspective of </a:t>
            </a:r>
          </a:p>
          <a:p>
            <a:r>
              <a:rPr lang="en-US" sz="2000" dirty="0">
                <a:effectLst/>
                <a:latin typeface="Calibri" panose="020F0502020204030204" pitchFamily="34" charset="0"/>
                <a:ea typeface="Calibri" panose="020F0502020204030204" pitchFamily="34" charset="0"/>
              </a:rPr>
              <a:t>a production facility</a:t>
            </a:r>
            <a:endParaRPr lang="en-US" dirty="0"/>
          </a:p>
        </p:txBody>
      </p:sp>
      <p:sp>
        <p:nvSpPr>
          <p:cNvPr id="4" name="Text Placeholder 3">
            <a:extLst>
              <a:ext uri="{FF2B5EF4-FFF2-40B4-BE49-F238E27FC236}">
                <a16:creationId xmlns:a16="http://schemas.microsoft.com/office/drawing/2014/main" id="{F9D94E46-C0AD-E34C-B990-4ECEE63AB968}"/>
              </a:ext>
            </a:extLst>
          </p:cNvPr>
          <p:cNvSpPr>
            <a:spLocks noGrp="1"/>
          </p:cNvSpPr>
          <p:nvPr>
            <p:ph type="body" sz="quarter" idx="10"/>
          </p:nvPr>
        </p:nvSpPr>
        <p:spPr>
          <a:xfrm>
            <a:off x="457199" y="3281363"/>
            <a:ext cx="4469908" cy="259036"/>
          </a:xfrm>
        </p:spPr>
        <p:txBody>
          <a:bodyPr/>
          <a:lstStyle/>
          <a:p>
            <a:r>
              <a:rPr lang="en-US" dirty="0"/>
              <a:t>Bruno De Clerck </a:t>
            </a:r>
            <a:r>
              <a:rPr lang="en-US" sz="1200" b="0" dirty="0"/>
              <a:t>| Transportation &amp; Fleet Supervisor</a:t>
            </a:r>
          </a:p>
        </p:txBody>
      </p:sp>
      <p:sp>
        <p:nvSpPr>
          <p:cNvPr id="5" name="Text Placeholder 4">
            <a:extLst>
              <a:ext uri="{FF2B5EF4-FFF2-40B4-BE49-F238E27FC236}">
                <a16:creationId xmlns:a16="http://schemas.microsoft.com/office/drawing/2014/main" id="{48CE92D1-9D28-9746-9FA3-84DA00C5F67D}"/>
              </a:ext>
            </a:extLst>
          </p:cNvPr>
          <p:cNvSpPr>
            <a:spLocks noGrp="1"/>
          </p:cNvSpPr>
          <p:nvPr>
            <p:ph type="body" sz="quarter" idx="11"/>
          </p:nvPr>
        </p:nvSpPr>
        <p:spPr/>
        <p:txBody>
          <a:bodyPr/>
          <a:lstStyle/>
          <a:p>
            <a:r>
              <a:rPr lang="en-US" sz="1600" b="1" dirty="0"/>
              <a:t>Luc Haesaerts     </a:t>
            </a:r>
            <a:r>
              <a:rPr lang="en-US" sz="1200" b="0" dirty="0"/>
              <a:t>| Haesaerts Intermodal </a:t>
            </a:r>
            <a:r>
              <a:rPr lang="en-US" sz="1200" b="0" dirty="0" err="1"/>
              <a:t>n.v.</a:t>
            </a:r>
            <a:endParaRPr lang="en-US" sz="1200" b="0" dirty="0"/>
          </a:p>
        </p:txBody>
      </p:sp>
      <p:sp>
        <p:nvSpPr>
          <p:cNvPr id="6" name="Text Placeholder 5">
            <a:extLst>
              <a:ext uri="{FF2B5EF4-FFF2-40B4-BE49-F238E27FC236}">
                <a16:creationId xmlns:a16="http://schemas.microsoft.com/office/drawing/2014/main" id="{9A592D0B-A760-434D-B9F2-F75660D27A25}"/>
              </a:ext>
            </a:extLst>
          </p:cNvPr>
          <p:cNvSpPr>
            <a:spLocks noGrp="1"/>
          </p:cNvSpPr>
          <p:nvPr>
            <p:ph type="body" sz="quarter" idx="12"/>
          </p:nvPr>
        </p:nvSpPr>
        <p:spPr/>
        <p:txBody>
          <a:bodyPr/>
          <a:lstStyle/>
          <a:p>
            <a:r>
              <a:rPr lang="en-US" dirty="0"/>
              <a:t>November 17</a:t>
            </a:r>
            <a:r>
              <a:rPr lang="en-US" baseline="30000" dirty="0"/>
              <a:t>th</a:t>
            </a:r>
            <a:r>
              <a:rPr lang="en-US" dirty="0"/>
              <a:t>, 2022</a:t>
            </a:r>
          </a:p>
        </p:txBody>
      </p:sp>
    </p:spTree>
    <p:extLst>
      <p:ext uri="{BB962C8B-B14F-4D97-AF65-F5344CB8AC3E}">
        <p14:creationId xmlns:p14="http://schemas.microsoft.com/office/powerpoint/2010/main" val="392427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FDBDB-48F9-4800-A929-37FF2F871D33}"/>
              </a:ext>
            </a:extLst>
          </p:cNvPr>
          <p:cNvSpPr>
            <a:spLocks noGrp="1"/>
          </p:cNvSpPr>
          <p:nvPr>
            <p:ph type="ctrTitle"/>
          </p:nvPr>
        </p:nvSpPr>
        <p:spPr/>
        <p:txBody>
          <a:bodyPr/>
          <a:lstStyle/>
          <a:p>
            <a:r>
              <a:rPr lang="en-US" dirty="0"/>
              <a:t>What’s next?</a:t>
            </a:r>
          </a:p>
        </p:txBody>
      </p:sp>
    </p:spTree>
    <p:extLst>
      <p:ext uri="{BB962C8B-B14F-4D97-AF65-F5344CB8AC3E}">
        <p14:creationId xmlns:p14="http://schemas.microsoft.com/office/powerpoint/2010/main" val="391915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54E8541-0654-57BB-9510-891595288676}"/>
              </a:ext>
            </a:extLst>
          </p:cNvPr>
          <p:cNvSpPr>
            <a:spLocks noGrp="1"/>
          </p:cNvSpPr>
          <p:nvPr>
            <p:ph type="body" sz="quarter" idx="12"/>
          </p:nvPr>
        </p:nvSpPr>
        <p:spPr/>
        <p:txBody>
          <a:bodyPr/>
          <a:lstStyle/>
          <a:p>
            <a:pPr marL="342900" indent="-342900">
              <a:buFont typeface="Arial" panose="020B0604020202020204" pitchFamily="34" charset="0"/>
              <a:buChar char="•"/>
            </a:pPr>
            <a:r>
              <a:rPr lang="en-US" dirty="0"/>
              <a:t>Revalue profession of the chemical driver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Create environments where drivers feel appreciated</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Industry wide effort</a:t>
            </a:r>
          </a:p>
          <a:p>
            <a:pPr marL="534924" lvl="1" indent="-342900"/>
            <a:r>
              <a:rPr lang="en-US" dirty="0"/>
              <a:t>Manufacturer, Transporter, Customer</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AE51F93B-F3C1-4A3E-51C7-C3004185EAA3}"/>
              </a:ext>
            </a:extLst>
          </p:cNvPr>
          <p:cNvSpPr>
            <a:spLocks noGrp="1"/>
          </p:cNvSpPr>
          <p:nvPr>
            <p:ph type="title"/>
          </p:nvPr>
        </p:nvSpPr>
        <p:spPr/>
        <p:txBody>
          <a:bodyPr/>
          <a:lstStyle/>
          <a:p>
            <a:r>
              <a:rPr lang="en-US" dirty="0"/>
              <a:t>What’s next?</a:t>
            </a:r>
          </a:p>
        </p:txBody>
      </p:sp>
      <p:sp>
        <p:nvSpPr>
          <p:cNvPr id="7" name="TextBox 6">
            <a:extLst>
              <a:ext uri="{FF2B5EF4-FFF2-40B4-BE49-F238E27FC236}">
                <a16:creationId xmlns:a16="http://schemas.microsoft.com/office/drawing/2014/main" id="{988DCBA2-B4CC-4F5D-825E-1CF2115E7DDE}"/>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1137839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8944-6614-4576-BC58-EEFE670EF647}"/>
              </a:ext>
            </a:extLst>
          </p:cNvPr>
          <p:cNvSpPr>
            <a:spLocks noGrp="1"/>
          </p:cNvSpPr>
          <p:nvPr>
            <p:ph type="ctrTitle"/>
          </p:nvPr>
        </p:nvSpPr>
        <p:spPr/>
        <p:txBody>
          <a:bodyPr/>
          <a:lstStyle/>
          <a:p>
            <a:r>
              <a:rPr lang="en-US" dirty="0"/>
              <a:t>About Chevron Phillips Chemical</a:t>
            </a:r>
          </a:p>
        </p:txBody>
      </p:sp>
    </p:spTree>
    <p:extLst>
      <p:ext uri="{BB962C8B-B14F-4D97-AF65-F5344CB8AC3E}">
        <p14:creationId xmlns:p14="http://schemas.microsoft.com/office/powerpoint/2010/main" val="383521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81B1792F-21F3-C949-8267-FC29BECE65D0}"/>
              </a:ext>
            </a:extLst>
          </p:cNvPr>
          <p:cNvSpPr>
            <a:spLocks noGrp="1"/>
          </p:cNvSpPr>
          <p:nvPr>
            <p:ph type="body" sz="quarter" idx="15"/>
          </p:nvPr>
        </p:nvSpPr>
        <p:spPr>
          <a:xfrm>
            <a:off x="612775" y="1653085"/>
            <a:ext cx="11282814" cy="4294188"/>
          </a:xfrm>
        </p:spPr>
        <p:txBody>
          <a:bodyPr/>
          <a:lstStyle/>
          <a:p>
            <a:r>
              <a:rPr lang="en-US" sz="2000" b="1" dirty="0">
                <a:solidFill>
                  <a:schemeClr val="tx2"/>
                </a:solidFill>
              </a:rPr>
              <a:t>We responsibly manufacture chemicals and polymers the world needs, provide enriching careers and create shareholder value because we care about each other, our customers and our communities.</a:t>
            </a:r>
          </a:p>
          <a:p>
            <a:endParaRPr lang="en-US" dirty="0"/>
          </a:p>
        </p:txBody>
      </p:sp>
      <p:sp>
        <p:nvSpPr>
          <p:cNvPr id="7" name="Text Placeholder 6">
            <a:extLst>
              <a:ext uri="{FF2B5EF4-FFF2-40B4-BE49-F238E27FC236}">
                <a16:creationId xmlns:a16="http://schemas.microsoft.com/office/drawing/2014/main" id="{2B152C18-B23C-A042-8CD3-19C74FCBB9F7}"/>
              </a:ext>
            </a:extLst>
          </p:cNvPr>
          <p:cNvSpPr>
            <a:spLocks noGrp="1"/>
          </p:cNvSpPr>
          <p:nvPr>
            <p:ph type="body" sz="quarter" idx="13"/>
          </p:nvPr>
        </p:nvSpPr>
        <p:spPr>
          <a:xfrm>
            <a:off x="612648" y="2642985"/>
            <a:ext cx="10966577" cy="1643789"/>
          </a:xfrm>
        </p:spPr>
        <p:txBody>
          <a:bodyPr/>
          <a:lstStyle/>
          <a:p>
            <a:pPr marL="342900" indent="-342900">
              <a:buFont typeface="+mj-lt"/>
              <a:buAutoNum type="arabicPeriod"/>
            </a:pPr>
            <a:r>
              <a:rPr lang="en-US" sz="1800" dirty="0"/>
              <a:t>We responsibly manufacture chemical products that are essential to the manufacturing of over 70,000 consumer and industrial products.</a:t>
            </a:r>
          </a:p>
          <a:p>
            <a:pPr marL="342900" indent="-342900">
              <a:buFont typeface="+mj-lt"/>
              <a:buAutoNum type="arabicPeriod"/>
            </a:pPr>
            <a:endParaRPr lang="en-US" sz="1800" dirty="0"/>
          </a:p>
          <a:p>
            <a:pPr marL="342900" indent="-342900">
              <a:buFont typeface="+mj-lt"/>
              <a:buAutoNum type="arabicPeriod"/>
            </a:pPr>
            <a:r>
              <a:rPr lang="en-US" sz="1800" dirty="0"/>
              <a:t>Our solutions include olefins, aromatics, drilling specialties, normal alpha olefins, </a:t>
            </a:r>
            <a:r>
              <a:rPr lang="en-US" sz="1800" dirty="0" err="1"/>
              <a:t>polyalphaolefins</a:t>
            </a:r>
            <a:r>
              <a:rPr lang="en-US" sz="1800" dirty="0"/>
              <a:t>, polyethylene and specialty chemicals.</a:t>
            </a:r>
          </a:p>
          <a:p>
            <a:endParaRPr lang="en-US" sz="1800" dirty="0"/>
          </a:p>
        </p:txBody>
      </p:sp>
      <p:sp>
        <p:nvSpPr>
          <p:cNvPr id="4" name="Title 3">
            <a:extLst>
              <a:ext uri="{FF2B5EF4-FFF2-40B4-BE49-F238E27FC236}">
                <a16:creationId xmlns:a16="http://schemas.microsoft.com/office/drawing/2014/main" id="{71CBD03C-2E19-DB44-834B-F3B5139CC2CD}"/>
              </a:ext>
            </a:extLst>
          </p:cNvPr>
          <p:cNvSpPr>
            <a:spLocks noGrp="1"/>
          </p:cNvSpPr>
          <p:nvPr>
            <p:ph type="title"/>
          </p:nvPr>
        </p:nvSpPr>
        <p:spPr/>
        <p:txBody>
          <a:bodyPr/>
          <a:lstStyle/>
          <a:p>
            <a:r>
              <a:rPr lang="en-US" dirty="0"/>
              <a:t>Products that perform, People who care</a:t>
            </a:r>
          </a:p>
        </p:txBody>
      </p:sp>
      <p:sp>
        <p:nvSpPr>
          <p:cNvPr id="2" name="Rectangle: Single Corner Snipped 1">
            <a:extLst>
              <a:ext uri="{FF2B5EF4-FFF2-40B4-BE49-F238E27FC236}">
                <a16:creationId xmlns:a16="http://schemas.microsoft.com/office/drawing/2014/main" id="{6601BD46-2B42-8B54-A831-0EB6F6E0AF60}"/>
              </a:ext>
            </a:extLst>
          </p:cNvPr>
          <p:cNvSpPr/>
          <p:nvPr/>
        </p:nvSpPr>
        <p:spPr>
          <a:xfrm>
            <a:off x="4013974" y="4714612"/>
            <a:ext cx="6048463" cy="1643789"/>
          </a:xfrm>
          <a:prstGeom prst="snip1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800" dirty="0"/>
          </a:p>
          <a:p>
            <a:r>
              <a:rPr lang="en-US" sz="1800" dirty="0" err="1"/>
              <a:t>CPChem</a:t>
            </a:r>
            <a:r>
              <a:rPr lang="en-US" sz="1800" dirty="0"/>
              <a:t> in numbers:  </a:t>
            </a:r>
          </a:p>
          <a:p>
            <a:r>
              <a:rPr lang="en-US" sz="1800" b="1" dirty="0"/>
              <a:t>+$17 billion </a:t>
            </a:r>
            <a:r>
              <a:rPr lang="en-US" sz="1800" dirty="0"/>
              <a:t>in assets </a:t>
            </a:r>
          </a:p>
          <a:p>
            <a:r>
              <a:rPr lang="en-US" sz="1800" b="1" dirty="0"/>
              <a:t>4760 </a:t>
            </a:r>
            <a:r>
              <a:rPr lang="en-US" sz="1800" dirty="0"/>
              <a:t>employees </a:t>
            </a:r>
          </a:p>
          <a:p>
            <a:r>
              <a:rPr lang="en-US" sz="1800" dirty="0"/>
              <a:t>Expanded production from 19 billion in 2000 to </a:t>
            </a:r>
            <a:r>
              <a:rPr lang="en-US" sz="1800" b="1" dirty="0"/>
              <a:t>36 billion</a:t>
            </a:r>
          </a:p>
          <a:p>
            <a:endParaRPr lang="en-US" sz="1800" b="1" dirty="0"/>
          </a:p>
          <a:p>
            <a:endParaRPr lang="en-US" sz="1800" b="1" dirty="0"/>
          </a:p>
        </p:txBody>
      </p:sp>
      <p:sp>
        <p:nvSpPr>
          <p:cNvPr id="8" name="TextBox 7">
            <a:extLst>
              <a:ext uri="{FF2B5EF4-FFF2-40B4-BE49-F238E27FC236}">
                <a16:creationId xmlns:a16="http://schemas.microsoft.com/office/drawing/2014/main" id="{C95209EE-DA15-68A9-BF12-B4360CB67D4F}"/>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2396792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B5237F-C652-78ED-7058-D1D71724242E}"/>
              </a:ext>
            </a:extLst>
          </p:cNvPr>
          <p:cNvSpPr>
            <a:spLocks noGrp="1"/>
          </p:cNvSpPr>
          <p:nvPr>
            <p:ph type="body" sz="quarter" idx="13"/>
          </p:nvPr>
        </p:nvSpPr>
        <p:spPr/>
        <p:txBody>
          <a:bodyPr/>
          <a:lstStyle/>
          <a:p>
            <a:r>
              <a:rPr lang="en-US" dirty="0">
                <a:solidFill>
                  <a:schemeClr val="tx2"/>
                </a:solidFill>
              </a:rPr>
              <a:t>Safety</a:t>
            </a:r>
          </a:p>
          <a:p>
            <a:r>
              <a:rPr lang="en-US" sz="1800" dirty="0"/>
              <a:t>As a matter of policy, we strive to manufacture, handle, transport and dispose of our chemical products safely, securely and responsibly.</a:t>
            </a:r>
          </a:p>
        </p:txBody>
      </p:sp>
      <p:sp>
        <p:nvSpPr>
          <p:cNvPr id="8" name="Title 7">
            <a:extLst>
              <a:ext uri="{FF2B5EF4-FFF2-40B4-BE49-F238E27FC236}">
                <a16:creationId xmlns:a16="http://schemas.microsoft.com/office/drawing/2014/main" id="{6AD70C25-B4CC-63A2-DE28-25A94D6C2212}"/>
              </a:ext>
            </a:extLst>
          </p:cNvPr>
          <p:cNvSpPr>
            <a:spLocks noGrp="1"/>
          </p:cNvSpPr>
          <p:nvPr>
            <p:ph type="title"/>
          </p:nvPr>
        </p:nvSpPr>
        <p:spPr/>
        <p:txBody>
          <a:bodyPr/>
          <a:lstStyle/>
          <a:p>
            <a:r>
              <a:rPr lang="en-US" dirty="0"/>
              <a:t>“Performance by design. Caring by choice.</a:t>
            </a:r>
            <a:r>
              <a:rPr lang="en-US" sz="1200" dirty="0"/>
              <a:t>(TM)</a:t>
            </a:r>
            <a:r>
              <a:rPr lang="en-US" dirty="0"/>
              <a:t>”</a:t>
            </a:r>
          </a:p>
        </p:txBody>
      </p:sp>
      <p:sp>
        <p:nvSpPr>
          <p:cNvPr id="10" name="Text Placeholder 9">
            <a:extLst>
              <a:ext uri="{FF2B5EF4-FFF2-40B4-BE49-F238E27FC236}">
                <a16:creationId xmlns:a16="http://schemas.microsoft.com/office/drawing/2014/main" id="{F70FF9AE-9030-D1A1-804C-76C8D5712AED}"/>
              </a:ext>
            </a:extLst>
          </p:cNvPr>
          <p:cNvSpPr>
            <a:spLocks noGrp="1"/>
          </p:cNvSpPr>
          <p:nvPr>
            <p:ph type="body" sz="quarter" idx="14"/>
          </p:nvPr>
        </p:nvSpPr>
        <p:spPr/>
        <p:txBody>
          <a:bodyPr/>
          <a:lstStyle/>
          <a:p>
            <a:r>
              <a:rPr lang="en-US" dirty="0">
                <a:solidFill>
                  <a:schemeClr val="tx2"/>
                </a:solidFill>
              </a:rPr>
              <a:t>ICARE</a:t>
            </a:r>
          </a:p>
          <a:p>
            <a:r>
              <a:rPr lang="en-US" sz="1800" dirty="0"/>
              <a:t>Blending the unique skills and talents of a diverse workforce creates a superior chemical company. ICARE stands for Inclusion, Cooperation, Accountability, Respect, Everyday.</a:t>
            </a:r>
          </a:p>
        </p:txBody>
      </p:sp>
      <p:sp>
        <p:nvSpPr>
          <p:cNvPr id="11" name="Text Placeholder 10">
            <a:extLst>
              <a:ext uri="{FF2B5EF4-FFF2-40B4-BE49-F238E27FC236}">
                <a16:creationId xmlns:a16="http://schemas.microsoft.com/office/drawing/2014/main" id="{E3822EC6-1565-E0E5-61AB-1A3453B6E7AF}"/>
              </a:ext>
            </a:extLst>
          </p:cNvPr>
          <p:cNvSpPr>
            <a:spLocks noGrp="1"/>
          </p:cNvSpPr>
          <p:nvPr>
            <p:ph type="body" sz="quarter" idx="15"/>
          </p:nvPr>
        </p:nvSpPr>
        <p:spPr/>
        <p:txBody>
          <a:bodyPr/>
          <a:lstStyle/>
          <a:p>
            <a:r>
              <a:rPr lang="en-US" dirty="0">
                <a:solidFill>
                  <a:schemeClr val="tx2"/>
                </a:solidFill>
              </a:rPr>
              <a:t>Suppliers</a:t>
            </a:r>
          </a:p>
          <a:p>
            <a:r>
              <a:rPr lang="en-US" sz="1800" dirty="0"/>
              <a:t>The supplier Principles of Conduct apply to all of our </a:t>
            </a:r>
            <a:r>
              <a:rPr lang="en-US" sz="1800"/>
              <a:t>suppliers and </a:t>
            </a:r>
            <a:r>
              <a:rPr lang="en-US" sz="1800" dirty="0"/>
              <a:t>business partners and we encourage them to share in our commitment to socially responsible and sustainable operations</a:t>
            </a:r>
          </a:p>
        </p:txBody>
      </p:sp>
      <p:sp>
        <p:nvSpPr>
          <p:cNvPr id="12" name="Text Placeholder 11">
            <a:extLst>
              <a:ext uri="{FF2B5EF4-FFF2-40B4-BE49-F238E27FC236}">
                <a16:creationId xmlns:a16="http://schemas.microsoft.com/office/drawing/2014/main" id="{CFEFDB38-0C0D-8F00-8F53-56F132615ED5}"/>
              </a:ext>
            </a:extLst>
          </p:cNvPr>
          <p:cNvSpPr>
            <a:spLocks noGrp="1"/>
          </p:cNvSpPr>
          <p:nvPr>
            <p:ph type="body" sz="quarter" idx="16"/>
          </p:nvPr>
        </p:nvSpPr>
        <p:spPr/>
        <p:txBody>
          <a:bodyPr/>
          <a:lstStyle/>
          <a:p>
            <a:r>
              <a:rPr lang="en-US" dirty="0">
                <a:solidFill>
                  <a:schemeClr val="tx2"/>
                </a:solidFill>
              </a:rPr>
              <a:t>Community</a:t>
            </a:r>
          </a:p>
          <a:p>
            <a:r>
              <a:rPr lang="en-US" sz="1800" dirty="0"/>
              <a:t>Since inception, we have invested more than $32 million in the communities where we operate</a:t>
            </a:r>
          </a:p>
          <a:p>
            <a:r>
              <a:rPr lang="en-US" sz="1800" dirty="0"/>
              <a:t>Our primary focus areas are:</a:t>
            </a:r>
          </a:p>
          <a:p>
            <a:pPr marL="342900" indent="-342900">
              <a:buFont typeface="Arial" panose="020B0604020202020204" pitchFamily="34" charset="0"/>
              <a:buChar char="•"/>
            </a:pPr>
            <a:r>
              <a:rPr lang="en-US" sz="1800" dirty="0">
                <a:solidFill>
                  <a:schemeClr val="tx2"/>
                </a:solidFill>
              </a:rPr>
              <a:t>Protect</a:t>
            </a:r>
            <a:r>
              <a:rPr lang="en-US" sz="1800" dirty="0"/>
              <a:t> human rights</a:t>
            </a:r>
          </a:p>
          <a:p>
            <a:pPr marL="342900" indent="-342900">
              <a:buFont typeface="Arial" panose="020B0604020202020204" pitchFamily="34" charset="0"/>
              <a:buChar char="•"/>
            </a:pPr>
            <a:r>
              <a:rPr lang="en-US" sz="1800" dirty="0">
                <a:solidFill>
                  <a:schemeClr val="tx2"/>
                </a:solidFill>
              </a:rPr>
              <a:t>Improve</a:t>
            </a:r>
            <a:r>
              <a:rPr lang="en-US" sz="1800" dirty="0"/>
              <a:t> quality of life</a:t>
            </a:r>
          </a:p>
          <a:p>
            <a:pPr marL="342900" indent="-342900">
              <a:buFont typeface="Arial" panose="020B0604020202020204" pitchFamily="34" charset="0"/>
              <a:buChar char="•"/>
            </a:pPr>
            <a:r>
              <a:rPr lang="en-US" sz="1800" dirty="0">
                <a:solidFill>
                  <a:schemeClr val="tx2"/>
                </a:solidFill>
              </a:rPr>
              <a:t>Increase</a:t>
            </a:r>
            <a:r>
              <a:rPr lang="en-US" sz="1800" dirty="0"/>
              <a:t> economic prosperity</a:t>
            </a:r>
          </a:p>
        </p:txBody>
      </p:sp>
      <p:sp>
        <p:nvSpPr>
          <p:cNvPr id="5" name="TextBox 4">
            <a:extLst>
              <a:ext uri="{FF2B5EF4-FFF2-40B4-BE49-F238E27FC236}">
                <a16:creationId xmlns:a16="http://schemas.microsoft.com/office/drawing/2014/main" id="{87DF5C16-A22C-6B40-D2AB-2B4D388A9E36}"/>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3462832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D6B5237F-C652-78ED-7058-D1D71724242E}"/>
              </a:ext>
            </a:extLst>
          </p:cNvPr>
          <p:cNvSpPr>
            <a:spLocks noGrp="1"/>
          </p:cNvSpPr>
          <p:nvPr>
            <p:ph type="body" sz="quarter" idx="13"/>
          </p:nvPr>
        </p:nvSpPr>
        <p:spPr/>
        <p:txBody>
          <a:bodyPr/>
          <a:lstStyle/>
          <a:p>
            <a:r>
              <a:rPr lang="en-US" dirty="0">
                <a:solidFill>
                  <a:schemeClr val="tx2"/>
                </a:solidFill>
              </a:rPr>
              <a:t>Safety</a:t>
            </a:r>
          </a:p>
          <a:p>
            <a:r>
              <a:rPr lang="en-US" sz="1800" dirty="0"/>
              <a:t>As a matter of policy, we strive to manufacture, handle, transport and dispose of our chemical products safely, securely and responsibly.</a:t>
            </a:r>
          </a:p>
        </p:txBody>
      </p:sp>
      <p:sp>
        <p:nvSpPr>
          <p:cNvPr id="8" name="Title 7">
            <a:extLst>
              <a:ext uri="{FF2B5EF4-FFF2-40B4-BE49-F238E27FC236}">
                <a16:creationId xmlns:a16="http://schemas.microsoft.com/office/drawing/2014/main" id="{6AD70C25-B4CC-63A2-DE28-25A94D6C2212}"/>
              </a:ext>
            </a:extLst>
          </p:cNvPr>
          <p:cNvSpPr>
            <a:spLocks noGrp="1"/>
          </p:cNvSpPr>
          <p:nvPr>
            <p:ph type="title"/>
          </p:nvPr>
        </p:nvSpPr>
        <p:spPr/>
        <p:txBody>
          <a:bodyPr/>
          <a:lstStyle/>
          <a:p>
            <a:r>
              <a:rPr lang="en-US" dirty="0"/>
              <a:t>“Performance by design. Caring by choice.</a:t>
            </a:r>
            <a:r>
              <a:rPr lang="en-US" sz="1200" dirty="0"/>
              <a:t>(TM)</a:t>
            </a:r>
            <a:r>
              <a:rPr lang="en-US" dirty="0"/>
              <a:t>”</a:t>
            </a:r>
          </a:p>
        </p:txBody>
      </p:sp>
      <p:sp>
        <p:nvSpPr>
          <p:cNvPr id="10" name="Text Placeholder 9">
            <a:extLst>
              <a:ext uri="{FF2B5EF4-FFF2-40B4-BE49-F238E27FC236}">
                <a16:creationId xmlns:a16="http://schemas.microsoft.com/office/drawing/2014/main" id="{F70FF9AE-9030-D1A1-804C-76C8D5712AED}"/>
              </a:ext>
            </a:extLst>
          </p:cNvPr>
          <p:cNvSpPr>
            <a:spLocks noGrp="1"/>
          </p:cNvSpPr>
          <p:nvPr>
            <p:ph type="body" sz="quarter" idx="14"/>
          </p:nvPr>
        </p:nvSpPr>
        <p:spPr/>
        <p:txBody>
          <a:bodyPr/>
          <a:lstStyle/>
          <a:p>
            <a:r>
              <a:rPr lang="en-US" dirty="0">
                <a:solidFill>
                  <a:schemeClr val="tx2"/>
                </a:solidFill>
              </a:rPr>
              <a:t>ICARE</a:t>
            </a:r>
          </a:p>
          <a:p>
            <a:r>
              <a:rPr lang="en-US" sz="1800" dirty="0"/>
              <a:t>Blending the unique skills and talents of a diverse workforce creates a superior chemical company. ICARE stands for Inclusion, Cooperation, Accountability, Respect, Everyday.</a:t>
            </a:r>
          </a:p>
        </p:txBody>
      </p:sp>
      <p:sp>
        <p:nvSpPr>
          <p:cNvPr id="11" name="Text Placeholder 10">
            <a:extLst>
              <a:ext uri="{FF2B5EF4-FFF2-40B4-BE49-F238E27FC236}">
                <a16:creationId xmlns:a16="http://schemas.microsoft.com/office/drawing/2014/main" id="{E3822EC6-1565-E0E5-61AB-1A3453B6E7AF}"/>
              </a:ext>
            </a:extLst>
          </p:cNvPr>
          <p:cNvSpPr>
            <a:spLocks noGrp="1"/>
          </p:cNvSpPr>
          <p:nvPr>
            <p:ph type="body" sz="quarter" idx="15"/>
          </p:nvPr>
        </p:nvSpPr>
        <p:spPr/>
        <p:txBody>
          <a:bodyPr/>
          <a:lstStyle/>
          <a:p>
            <a:r>
              <a:rPr lang="en-US" dirty="0">
                <a:solidFill>
                  <a:schemeClr val="tx2"/>
                </a:solidFill>
              </a:rPr>
              <a:t>Suppliers</a:t>
            </a:r>
          </a:p>
          <a:p>
            <a:r>
              <a:rPr lang="en-US" sz="1800" dirty="0"/>
              <a:t>The supplier Principles of Conduct apply to all of our suppliers end business partners and we encourage them to share in our commitment to socially responsible and sustainable operations</a:t>
            </a:r>
          </a:p>
        </p:txBody>
      </p:sp>
      <p:sp>
        <p:nvSpPr>
          <p:cNvPr id="12" name="Text Placeholder 11">
            <a:extLst>
              <a:ext uri="{FF2B5EF4-FFF2-40B4-BE49-F238E27FC236}">
                <a16:creationId xmlns:a16="http://schemas.microsoft.com/office/drawing/2014/main" id="{CFEFDB38-0C0D-8F00-8F53-56F132615ED5}"/>
              </a:ext>
            </a:extLst>
          </p:cNvPr>
          <p:cNvSpPr>
            <a:spLocks noGrp="1"/>
          </p:cNvSpPr>
          <p:nvPr>
            <p:ph type="body" sz="quarter" idx="16"/>
          </p:nvPr>
        </p:nvSpPr>
        <p:spPr/>
        <p:txBody>
          <a:bodyPr/>
          <a:lstStyle/>
          <a:p>
            <a:r>
              <a:rPr lang="en-US" dirty="0">
                <a:solidFill>
                  <a:schemeClr val="tx2"/>
                </a:solidFill>
              </a:rPr>
              <a:t>Community</a:t>
            </a:r>
          </a:p>
          <a:p>
            <a:r>
              <a:rPr lang="en-US" sz="1800" dirty="0"/>
              <a:t>Since inception, we have invested more than $32 million in the communities where we operate</a:t>
            </a:r>
          </a:p>
          <a:p>
            <a:r>
              <a:rPr lang="en-US" sz="1800" dirty="0"/>
              <a:t>Our primary focus areas are:</a:t>
            </a:r>
          </a:p>
          <a:p>
            <a:pPr marL="342900" indent="-342900">
              <a:buFont typeface="Arial" panose="020B0604020202020204" pitchFamily="34" charset="0"/>
              <a:buChar char="•"/>
            </a:pPr>
            <a:r>
              <a:rPr lang="en-US" sz="1800" dirty="0">
                <a:solidFill>
                  <a:schemeClr val="tx2"/>
                </a:solidFill>
              </a:rPr>
              <a:t>Protect</a:t>
            </a:r>
            <a:r>
              <a:rPr lang="en-US" sz="1800" dirty="0"/>
              <a:t> human rights</a:t>
            </a:r>
          </a:p>
          <a:p>
            <a:pPr marL="342900" indent="-342900">
              <a:buFont typeface="Arial" panose="020B0604020202020204" pitchFamily="34" charset="0"/>
              <a:buChar char="•"/>
            </a:pPr>
            <a:r>
              <a:rPr lang="en-US" sz="1800" dirty="0">
                <a:solidFill>
                  <a:schemeClr val="tx2"/>
                </a:solidFill>
              </a:rPr>
              <a:t>Improve</a:t>
            </a:r>
            <a:r>
              <a:rPr lang="en-US" sz="1800" dirty="0"/>
              <a:t> quality of life</a:t>
            </a:r>
          </a:p>
          <a:p>
            <a:pPr marL="342900" indent="-342900">
              <a:buFont typeface="Arial" panose="020B0604020202020204" pitchFamily="34" charset="0"/>
              <a:buChar char="•"/>
            </a:pPr>
            <a:r>
              <a:rPr lang="en-US" sz="1800" dirty="0">
                <a:solidFill>
                  <a:schemeClr val="tx2"/>
                </a:solidFill>
              </a:rPr>
              <a:t>Increase</a:t>
            </a:r>
            <a:r>
              <a:rPr lang="en-US" sz="1800" dirty="0"/>
              <a:t> economic prosperity</a:t>
            </a:r>
          </a:p>
        </p:txBody>
      </p:sp>
      <p:sp>
        <p:nvSpPr>
          <p:cNvPr id="13" name="Explosion: 14 Points 12">
            <a:extLst>
              <a:ext uri="{FF2B5EF4-FFF2-40B4-BE49-F238E27FC236}">
                <a16:creationId xmlns:a16="http://schemas.microsoft.com/office/drawing/2014/main" id="{B606B5F7-5897-3385-BA27-143BD661E357}"/>
              </a:ext>
            </a:extLst>
          </p:cNvPr>
          <p:cNvSpPr/>
          <p:nvPr/>
        </p:nvSpPr>
        <p:spPr>
          <a:xfrm>
            <a:off x="612648" y="4803368"/>
            <a:ext cx="1333130" cy="914400"/>
          </a:xfrm>
          <a:prstGeom prst="irregularSeal2">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Explosion: 14 Points 15">
            <a:extLst>
              <a:ext uri="{FF2B5EF4-FFF2-40B4-BE49-F238E27FC236}">
                <a16:creationId xmlns:a16="http://schemas.microsoft.com/office/drawing/2014/main" id="{33ED8805-3FA3-C74E-98BC-0D8B9A3D4439}"/>
              </a:ext>
            </a:extLst>
          </p:cNvPr>
          <p:cNvSpPr/>
          <p:nvPr/>
        </p:nvSpPr>
        <p:spPr>
          <a:xfrm>
            <a:off x="1353979" y="1879168"/>
            <a:ext cx="1333130" cy="914400"/>
          </a:xfrm>
          <a:prstGeom prst="irregularSeal2">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Explosion: 14 Points 16">
            <a:extLst>
              <a:ext uri="{FF2B5EF4-FFF2-40B4-BE49-F238E27FC236}">
                <a16:creationId xmlns:a16="http://schemas.microsoft.com/office/drawing/2014/main" id="{BC694002-B420-F724-44D5-C85493D7FDD3}"/>
              </a:ext>
            </a:extLst>
          </p:cNvPr>
          <p:cNvSpPr/>
          <p:nvPr/>
        </p:nvSpPr>
        <p:spPr>
          <a:xfrm>
            <a:off x="5970771" y="2171034"/>
            <a:ext cx="1333130" cy="914400"/>
          </a:xfrm>
          <a:prstGeom prst="irregularSeal2">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5CD21628-05CD-3DAA-1902-7AF7AF899EE5}"/>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247517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F8944-6614-4576-BC58-EEFE670EF647}"/>
              </a:ext>
            </a:extLst>
          </p:cNvPr>
          <p:cNvSpPr>
            <a:spLocks noGrp="1"/>
          </p:cNvSpPr>
          <p:nvPr>
            <p:ph type="ctrTitle"/>
          </p:nvPr>
        </p:nvSpPr>
        <p:spPr/>
        <p:txBody>
          <a:bodyPr/>
          <a:lstStyle/>
          <a:p>
            <a:r>
              <a:rPr lang="en-US" dirty="0"/>
              <a:t>How does </a:t>
            </a:r>
            <a:r>
              <a:rPr lang="en-US" dirty="0" err="1"/>
              <a:t>CPChem</a:t>
            </a:r>
            <a:r>
              <a:rPr lang="en-US" dirty="0"/>
              <a:t> contribute ?</a:t>
            </a:r>
          </a:p>
        </p:txBody>
      </p:sp>
    </p:spTree>
    <p:extLst>
      <p:ext uri="{BB962C8B-B14F-4D97-AF65-F5344CB8AC3E}">
        <p14:creationId xmlns:p14="http://schemas.microsoft.com/office/powerpoint/2010/main" val="1064379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B1F2DE2-04BF-6500-3169-DC4E1DDE2A53}"/>
              </a:ext>
            </a:extLst>
          </p:cNvPr>
          <p:cNvSpPr>
            <a:spLocks noGrp="1"/>
          </p:cNvSpPr>
          <p:nvPr>
            <p:ph type="body" sz="quarter" idx="12"/>
          </p:nvPr>
        </p:nvSpPr>
        <p:spPr>
          <a:xfrm>
            <a:off x="612775" y="1420358"/>
            <a:ext cx="10586528" cy="4254727"/>
          </a:xfrm>
        </p:spPr>
        <p:txBody>
          <a:bodyPr/>
          <a:lstStyle/>
          <a:p>
            <a:pPr marL="342900" indent="-342900">
              <a:buFont typeface="Arial" panose="020B0604020202020204" pitchFamily="34" charset="0"/>
              <a:buChar char="•"/>
            </a:pPr>
            <a:r>
              <a:rPr lang="en-US" dirty="0"/>
              <a:t>Video showing arrival, security check, administration, </a:t>
            </a:r>
            <a:r>
              <a:rPr lang="en-US" dirty="0" err="1"/>
              <a:t>in&amp;out</a:t>
            </a:r>
            <a:r>
              <a:rPr lang="en-US" dirty="0"/>
              <a:t>, driver area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Drop &amp; Swap</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Short gate-to-gate throughput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Additional investment rolling equipment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Recent investment in driver facilities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CPChem operators taking care of all loading/unloading operators</a:t>
            </a:r>
          </a:p>
        </p:txBody>
      </p:sp>
      <p:sp>
        <p:nvSpPr>
          <p:cNvPr id="10" name="Title 9">
            <a:extLst>
              <a:ext uri="{FF2B5EF4-FFF2-40B4-BE49-F238E27FC236}">
                <a16:creationId xmlns:a16="http://schemas.microsoft.com/office/drawing/2014/main" id="{68E4BE63-38A6-7420-5949-FEB58FB15C90}"/>
              </a:ext>
            </a:extLst>
          </p:cNvPr>
          <p:cNvSpPr>
            <a:spLocks noGrp="1"/>
          </p:cNvSpPr>
          <p:nvPr>
            <p:ph type="title"/>
          </p:nvPr>
        </p:nvSpPr>
        <p:spPr/>
        <p:txBody>
          <a:bodyPr/>
          <a:lstStyle/>
          <a:p>
            <a:r>
              <a:rPr lang="en-US" dirty="0"/>
              <a:t>On site activities of the driver</a:t>
            </a:r>
          </a:p>
        </p:txBody>
      </p:sp>
      <p:sp>
        <p:nvSpPr>
          <p:cNvPr id="5" name="TextBox 4">
            <a:extLst>
              <a:ext uri="{FF2B5EF4-FFF2-40B4-BE49-F238E27FC236}">
                <a16:creationId xmlns:a16="http://schemas.microsoft.com/office/drawing/2014/main" id="{E9E31538-6AEE-6411-AF82-D7E22D759F17}"/>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3368227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5D1F1FC1-3489-98FA-9D83-E53FE2C50570}"/>
              </a:ext>
            </a:extLst>
          </p:cNvPr>
          <p:cNvSpPr>
            <a:spLocks noGrp="1"/>
          </p:cNvSpPr>
          <p:nvPr>
            <p:ph type="body" sz="quarter" idx="12"/>
          </p:nvPr>
        </p:nvSpPr>
        <p:spPr>
          <a:xfrm>
            <a:off x="612775" y="858296"/>
            <a:ext cx="5287282" cy="3341687"/>
          </a:xfrm>
        </p:spPr>
        <p:txBody>
          <a:bodyPr/>
          <a:lstStyle/>
          <a:p>
            <a:pPr marL="342900" indent="-342900">
              <a:buFont typeface="Arial" panose="020B0604020202020204" pitchFamily="34" charset="0"/>
              <a:buChar char="•"/>
            </a:pPr>
            <a:r>
              <a:rPr lang="en-US" dirty="0"/>
              <a:t>Dedicated training for drivers on CPChem equipment</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Transport Specifications as a manual on </a:t>
            </a:r>
            <a:r>
              <a:rPr lang="en-US" dirty="0" err="1"/>
              <a:t>CPChem</a:t>
            </a:r>
            <a:r>
              <a:rPr lang="en-US" dirty="0"/>
              <a:t> processes, products, loading points</a:t>
            </a:r>
          </a:p>
          <a:p>
            <a:pPr marL="534924" lvl="1" indent="-342900"/>
            <a:r>
              <a:rPr lang="en-US" sz="1800" dirty="0"/>
              <a:t>Level playing field all carriers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Direct communication </a:t>
            </a:r>
          </a:p>
          <a:p>
            <a:pPr marL="534924" lvl="1" indent="-342900"/>
            <a:r>
              <a:rPr lang="en-US" sz="1800" dirty="0"/>
              <a:t>Digital &amp; physical “book”  for events at </a:t>
            </a:r>
            <a:br>
              <a:rPr lang="en-US" sz="1800" dirty="0"/>
            </a:br>
            <a:r>
              <a:rPr lang="en-US" sz="1800" dirty="0"/>
              <a:t>unloading / equipment</a:t>
            </a:r>
          </a:p>
          <a:p>
            <a:pPr marL="342900" indent="-342900"/>
            <a:endParaRPr lang="en-US" dirty="0"/>
          </a:p>
          <a:p>
            <a:pPr marL="342900" indent="-342900">
              <a:buFont typeface="Arial" panose="020B0604020202020204" pitchFamily="34" charset="0"/>
              <a:buChar char="•"/>
            </a:pPr>
            <a:r>
              <a:rPr lang="en-US" dirty="0"/>
              <a:t>Dedicated CPChem training vehicle</a:t>
            </a:r>
          </a:p>
          <a:p>
            <a:pPr marL="534924" lvl="1" indent="-342900"/>
            <a:r>
              <a:rPr lang="en-US" sz="1800" dirty="0"/>
              <a:t>Internal training</a:t>
            </a:r>
          </a:p>
          <a:p>
            <a:pPr marL="534924" lvl="1" indent="-342900"/>
            <a:r>
              <a:rPr lang="en-US" sz="1800" dirty="0"/>
              <a:t>Carrier training</a:t>
            </a:r>
          </a:p>
          <a:p>
            <a:pPr marL="534924" lvl="1" indent="-342900"/>
            <a:r>
              <a:rPr lang="en-US" sz="1800" dirty="0"/>
              <a:t>Fire department training</a:t>
            </a:r>
          </a:p>
          <a:p>
            <a:pPr marL="342900" indent="-342900">
              <a:buFont typeface="Arial" panose="020B0604020202020204" pitchFamily="34" charset="0"/>
              <a:buChar char="•"/>
            </a:pPr>
            <a:endParaRPr lang="en-US" dirty="0"/>
          </a:p>
        </p:txBody>
      </p:sp>
      <p:sp>
        <p:nvSpPr>
          <p:cNvPr id="4" name="Title 3">
            <a:extLst>
              <a:ext uri="{FF2B5EF4-FFF2-40B4-BE49-F238E27FC236}">
                <a16:creationId xmlns:a16="http://schemas.microsoft.com/office/drawing/2014/main" id="{FC2DDEF5-ED9E-627D-5F91-03099DC61AFD}"/>
              </a:ext>
            </a:extLst>
          </p:cNvPr>
          <p:cNvSpPr>
            <a:spLocks noGrp="1"/>
          </p:cNvSpPr>
          <p:nvPr>
            <p:ph type="title"/>
          </p:nvPr>
        </p:nvSpPr>
        <p:spPr/>
        <p:txBody>
          <a:bodyPr/>
          <a:lstStyle/>
          <a:p>
            <a:r>
              <a:rPr lang="en-US" dirty="0"/>
              <a:t>CPChem driver training day</a:t>
            </a:r>
          </a:p>
        </p:txBody>
      </p:sp>
      <p:pic>
        <p:nvPicPr>
          <p:cNvPr id="11" name="Picture 10">
            <a:extLst>
              <a:ext uri="{FF2B5EF4-FFF2-40B4-BE49-F238E27FC236}">
                <a16:creationId xmlns:a16="http://schemas.microsoft.com/office/drawing/2014/main" id="{D9C95379-EEFF-0914-DC96-A9D4B7A0E4E8}"/>
              </a:ext>
            </a:extLst>
          </p:cNvPr>
          <p:cNvPicPr>
            <a:picLocks noChangeAspect="1"/>
          </p:cNvPicPr>
          <p:nvPr/>
        </p:nvPicPr>
        <p:blipFill>
          <a:blip r:embed="rId2"/>
          <a:stretch>
            <a:fillRect/>
          </a:stretch>
        </p:blipFill>
        <p:spPr>
          <a:xfrm>
            <a:off x="6644080" y="364626"/>
            <a:ext cx="4124939" cy="3064374"/>
          </a:xfrm>
          <a:prstGeom prst="rect">
            <a:avLst/>
          </a:prstGeom>
        </p:spPr>
      </p:pic>
      <p:pic>
        <p:nvPicPr>
          <p:cNvPr id="9" name="Picture 8">
            <a:extLst>
              <a:ext uri="{FF2B5EF4-FFF2-40B4-BE49-F238E27FC236}">
                <a16:creationId xmlns:a16="http://schemas.microsoft.com/office/drawing/2014/main" id="{BB4F0039-063C-501A-EC39-6662ACEF021A}"/>
              </a:ext>
            </a:extLst>
          </p:cNvPr>
          <p:cNvPicPr>
            <a:picLocks noChangeAspect="1"/>
          </p:cNvPicPr>
          <p:nvPr/>
        </p:nvPicPr>
        <p:blipFill>
          <a:blip r:embed="rId3"/>
          <a:stretch>
            <a:fillRect/>
          </a:stretch>
        </p:blipFill>
        <p:spPr>
          <a:xfrm>
            <a:off x="5231876" y="3521081"/>
            <a:ext cx="6898736" cy="3227670"/>
          </a:xfrm>
          <a:prstGeom prst="rect">
            <a:avLst/>
          </a:prstGeom>
        </p:spPr>
      </p:pic>
      <p:sp>
        <p:nvSpPr>
          <p:cNvPr id="7" name="TextBox 6">
            <a:extLst>
              <a:ext uri="{FF2B5EF4-FFF2-40B4-BE49-F238E27FC236}">
                <a16:creationId xmlns:a16="http://schemas.microsoft.com/office/drawing/2014/main" id="{5243E245-AFDB-BC33-8957-D627962BF9D6}"/>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1141600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2CE5EA-0848-9B92-75F9-FCCE1C7E5A73}"/>
              </a:ext>
            </a:extLst>
          </p:cNvPr>
          <p:cNvPicPr>
            <a:picLocks noChangeAspect="1"/>
          </p:cNvPicPr>
          <p:nvPr/>
        </p:nvPicPr>
        <p:blipFill>
          <a:blip r:embed="rId2"/>
          <a:stretch>
            <a:fillRect/>
          </a:stretch>
        </p:blipFill>
        <p:spPr>
          <a:xfrm>
            <a:off x="4860485" y="3884445"/>
            <a:ext cx="1943437" cy="2700455"/>
          </a:xfrm>
          <a:prstGeom prst="rect">
            <a:avLst/>
          </a:prstGeom>
        </p:spPr>
      </p:pic>
      <p:sp>
        <p:nvSpPr>
          <p:cNvPr id="5" name="Text Placeholder 4">
            <a:extLst>
              <a:ext uri="{FF2B5EF4-FFF2-40B4-BE49-F238E27FC236}">
                <a16:creationId xmlns:a16="http://schemas.microsoft.com/office/drawing/2014/main" id="{654E8541-0654-57BB-9510-891595288676}"/>
              </a:ext>
            </a:extLst>
          </p:cNvPr>
          <p:cNvSpPr>
            <a:spLocks noGrp="1"/>
          </p:cNvSpPr>
          <p:nvPr>
            <p:ph type="body" sz="quarter" idx="12"/>
          </p:nvPr>
        </p:nvSpPr>
        <p:spPr>
          <a:xfrm>
            <a:off x="612775" y="1420359"/>
            <a:ext cx="5206888" cy="3341687"/>
          </a:xfrm>
        </p:spPr>
        <p:txBody>
          <a:bodyPr/>
          <a:lstStyle/>
          <a:p>
            <a:pPr marL="342900" indent="-342900">
              <a:buFont typeface="Arial" panose="020B0604020202020204" pitchFamily="34" charset="0"/>
              <a:buChar char="•"/>
            </a:pPr>
            <a:r>
              <a:rPr lang="en-US" dirty="0"/>
              <a:t>2021, 9</a:t>
            </a:r>
            <a:r>
              <a:rPr lang="en-US" baseline="30000" dirty="0"/>
              <a:t>th</a:t>
            </a:r>
            <a:r>
              <a:rPr lang="en-US" dirty="0"/>
              <a:t> dec</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Handed out appreciation packages with healthy snacks and drinks on both our production sites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EA region General Manager Antoine Janssens personally came and interacted with the drivers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December 8</a:t>
            </a:r>
            <a:r>
              <a:rPr lang="en-US" baseline="30000" dirty="0"/>
              <a:t>th</a:t>
            </a:r>
            <a:r>
              <a:rPr lang="en-US" dirty="0"/>
              <a:t>, 2022</a:t>
            </a:r>
          </a:p>
        </p:txBody>
      </p:sp>
      <p:sp>
        <p:nvSpPr>
          <p:cNvPr id="4" name="Title 3">
            <a:extLst>
              <a:ext uri="{FF2B5EF4-FFF2-40B4-BE49-F238E27FC236}">
                <a16:creationId xmlns:a16="http://schemas.microsoft.com/office/drawing/2014/main" id="{AE51F93B-F3C1-4A3E-51C7-C3004185EAA3}"/>
              </a:ext>
            </a:extLst>
          </p:cNvPr>
          <p:cNvSpPr>
            <a:spLocks noGrp="1"/>
          </p:cNvSpPr>
          <p:nvPr>
            <p:ph type="title"/>
          </p:nvPr>
        </p:nvSpPr>
        <p:spPr/>
        <p:txBody>
          <a:bodyPr/>
          <a:lstStyle/>
          <a:p>
            <a:r>
              <a:rPr lang="en-US" dirty="0"/>
              <a:t>Day of the truck driver</a:t>
            </a:r>
          </a:p>
        </p:txBody>
      </p:sp>
      <p:pic>
        <p:nvPicPr>
          <p:cNvPr id="12" name="Picture 11">
            <a:extLst>
              <a:ext uri="{FF2B5EF4-FFF2-40B4-BE49-F238E27FC236}">
                <a16:creationId xmlns:a16="http://schemas.microsoft.com/office/drawing/2014/main" id="{2AB579E0-A9F8-4F03-1B30-0E87511789C6}"/>
              </a:ext>
            </a:extLst>
          </p:cNvPr>
          <p:cNvPicPr>
            <a:picLocks noChangeAspect="1"/>
          </p:cNvPicPr>
          <p:nvPr/>
        </p:nvPicPr>
        <p:blipFill>
          <a:blip r:embed="rId3"/>
          <a:stretch>
            <a:fillRect/>
          </a:stretch>
        </p:blipFill>
        <p:spPr>
          <a:xfrm>
            <a:off x="6372338" y="530191"/>
            <a:ext cx="4494653" cy="3363132"/>
          </a:xfrm>
          <a:prstGeom prst="rect">
            <a:avLst/>
          </a:prstGeom>
        </p:spPr>
      </p:pic>
      <p:pic>
        <p:nvPicPr>
          <p:cNvPr id="8" name="Picture 7">
            <a:extLst>
              <a:ext uri="{FF2B5EF4-FFF2-40B4-BE49-F238E27FC236}">
                <a16:creationId xmlns:a16="http://schemas.microsoft.com/office/drawing/2014/main" id="{42893945-BE3B-8131-03BE-020AE8CC20D6}"/>
              </a:ext>
            </a:extLst>
          </p:cNvPr>
          <p:cNvPicPr>
            <a:picLocks noChangeAspect="1"/>
          </p:cNvPicPr>
          <p:nvPr/>
        </p:nvPicPr>
        <p:blipFill>
          <a:blip r:embed="rId4"/>
          <a:stretch>
            <a:fillRect/>
          </a:stretch>
        </p:blipFill>
        <p:spPr>
          <a:xfrm>
            <a:off x="6556040" y="2922389"/>
            <a:ext cx="2738028" cy="3652671"/>
          </a:xfrm>
          <a:prstGeom prst="rect">
            <a:avLst/>
          </a:prstGeom>
        </p:spPr>
      </p:pic>
      <p:pic>
        <p:nvPicPr>
          <p:cNvPr id="10" name="Picture 9">
            <a:extLst>
              <a:ext uri="{FF2B5EF4-FFF2-40B4-BE49-F238E27FC236}">
                <a16:creationId xmlns:a16="http://schemas.microsoft.com/office/drawing/2014/main" id="{8BE37661-19AB-DD73-2D8A-522E7BB71A11}"/>
              </a:ext>
            </a:extLst>
          </p:cNvPr>
          <p:cNvPicPr>
            <a:picLocks noChangeAspect="1"/>
          </p:cNvPicPr>
          <p:nvPr/>
        </p:nvPicPr>
        <p:blipFill>
          <a:blip r:embed="rId5"/>
          <a:stretch>
            <a:fillRect/>
          </a:stretch>
        </p:blipFill>
        <p:spPr>
          <a:xfrm>
            <a:off x="9294068" y="2471786"/>
            <a:ext cx="2717727" cy="3633419"/>
          </a:xfrm>
          <a:prstGeom prst="rect">
            <a:avLst/>
          </a:prstGeom>
        </p:spPr>
      </p:pic>
      <p:sp>
        <p:nvSpPr>
          <p:cNvPr id="7" name="TextBox 6">
            <a:extLst>
              <a:ext uri="{FF2B5EF4-FFF2-40B4-BE49-F238E27FC236}">
                <a16:creationId xmlns:a16="http://schemas.microsoft.com/office/drawing/2014/main" id="{7B9D495C-574C-D738-36BE-E44D8760844B}"/>
              </a:ext>
            </a:extLst>
          </p:cNvPr>
          <p:cNvSpPr txBox="1"/>
          <p:nvPr/>
        </p:nvSpPr>
        <p:spPr>
          <a:xfrm>
            <a:off x="248575" y="6551723"/>
            <a:ext cx="11647014" cy="215444"/>
          </a:xfrm>
          <a:prstGeom prst="rect">
            <a:avLst/>
          </a:prstGeom>
          <a:noFill/>
        </p:spPr>
        <p:txBody>
          <a:bodyPr wrap="square" rtlCol="0">
            <a:spAutoFit/>
          </a:bodyPr>
          <a:lstStyle/>
          <a:p>
            <a:pPr algn="ctr"/>
            <a:r>
              <a:rPr lang="en-US" sz="800" dirty="0">
                <a:effectLst/>
                <a:latin typeface="Calibri" panose="020F0502020204030204" pitchFamily="34" charset="0"/>
                <a:ea typeface="Calibri" panose="020F0502020204030204" pitchFamily="34" charset="0"/>
              </a:rPr>
              <a:t>“This presentation may contain confidential information of Chevron Phillips Chemical Company (“CPChem”) .  Any copy or use of the information contained therein without CPChem prior authorization is prohibited”.</a:t>
            </a:r>
            <a:endParaRPr lang="en-US" sz="800" dirty="0"/>
          </a:p>
        </p:txBody>
      </p:sp>
    </p:spTree>
    <p:extLst>
      <p:ext uri="{BB962C8B-B14F-4D97-AF65-F5344CB8AC3E}">
        <p14:creationId xmlns:p14="http://schemas.microsoft.com/office/powerpoint/2010/main" val="23526073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8.9.6.25"/>
  <p:tag name="PPTVERSION" val="16"/>
  <p:tag name="TPOS" val="6"/>
</p:tagLst>
</file>

<file path=ppt/theme/theme1.xml><?xml version="1.0" encoding="utf-8"?>
<a:theme xmlns:a="http://schemas.openxmlformats.org/drawingml/2006/main" name="CPC002_ppt_calibri_standard_1219">
  <a:themeElements>
    <a:clrScheme name="Chevron Phillips">
      <a:dk1>
        <a:srgbClr val="000000"/>
      </a:dk1>
      <a:lt1>
        <a:srgbClr val="FFFFFF"/>
      </a:lt1>
      <a:dk2>
        <a:srgbClr val="002486"/>
      </a:dk2>
      <a:lt2>
        <a:srgbClr val="EF3340"/>
      </a:lt2>
      <a:accent1>
        <a:srgbClr val="5B6770"/>
      </a:accent1>
      <a:accent2>
        <a:srgbClr val="A2AAAD"/>
      </a:accent2>
      <a:accent3>
        <a:srgbClr val="00AEC7"/>
      </a:accent3>
      <a:accent4>
        <a:srgbClr val="78BE20"/>
      </a:accent4>
      <a:accent5>
        <a:srgbClr val="FFD100"/>
      </a:accent5>
      <a:accent6>
        <a:srgbClr val="ED8B00"/>
      </a:accent6>
      <a:hlink>
        <a:srgbClr val="0563C1"/>
      </a:hlink>
      <a:folHlink>
        <a:srgbClr val="D0D3D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PChem PPT Template-widescreen_2021_0211.pptx" id="{6C921135-31D5-472E-B16A-1D1A7895916D}" vid="{860177F2-BBA3-44CF-8E4C-1901FB8729B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5230432D3AA8F46B119CBB1A16AE874" ma:contentTypeVersion="11" ma:contentTypeDescription="Create a new document." ma:contentTypeScope="" ma:versionID="b0738ca23b368cfbb205526a90f06f40">
  <xsd:schema xmlns:xsd="http://www.w3.org/2001/XMLSchema" xmlns:xs="http://www.w3.org/2001/XMLSchema" xmlns:p="http://schemas.microsoft.com/office/2006/metadata/properties" xmlns:ns2="136d39cd-3cd5-4d66-a6a1-077864600045" xmlns:ns3="e4ab85c4-3d8a-4503-94d3-2e97b42a7a1d" xmlns:ns4="3ba3eb14-57da-41fe-8c0a-36b7855873b0" targetNamespace="http://schemas.microsoft.com/office/2006/metadata/properties" ma:root="true" ma:fieldsID="303a7247f82a20ae33429e1311657549" ns2:_="" ns3:_="" ns4:_="">
    <xsd:import namespace="136d39cd-3cd5-4d66-a6a1-077864600045"/>
    <xsd:import namespace="e4ab85c4-3d8a-4503-94d3-2e97b42a7a1d"/>
    <xsd:import namespace="3ba3eb14-57da-41fe-8c0a-36b7855873b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GenerationTime" minOccurs="0"/>
                <xsd:element ref="ns3:MediaServiceEventHashCode" minOccurs="0"/>
                <xsd:element ref="ns3:MediaServiceOCR"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6d39cd-3cd5-4d66-a6a1-07786460004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ab85c4-3d8a-4503-94d3-2e97b42a7a1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ac10c11-be0b-4d49-8863-0007e60230c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ba3eb14-57da-41fe-8c0a-36b7855873b0"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d7229e69-cb96-41e1-933b-4849ba5a03f9}" ma:internalName="TaxCatchAll" ma:showField="CatchAllData" ma:web="136d39cd-3cd5-4d66-a6a1-07786460004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4ab85c4-3d8a-4503-94d3-2e97b42a7a1d">
      <Terms xmlns="http://schemas.microsoft.com/office/infopath/2007/PartnerControls"/>
    </lcf76f155ced4ddcb4097134ff3c332f>
    <TaxCatchAll xmlns="3ba3eb14-57da-41fe-8c0a-36b7855873b0" xsi:nil="true"/>
  </documentManagement>
</p:properties>
</file>

<file path=customXml/itemProps1.xml><?xml version="1.0" encoding="utf-8"?>
<ds:datastoreItem xmlns:ds="http://schemas.openxmlformats.org/officeDocument/2006/customXml" ds:itemID="{82E430DB-F93D-400D-A862-571BD71B895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6d39cd-3cd5-4d66-a6a1-077864600045"/>
    <ds:schemaRef ds:uri="e4ab85c4-3d8a-4503-94d3-2e97b42a7a1d"/>
    <ds:schemaRef ds:uri="3ba3eb14-57da-41fe-8c0a-36b785587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7BD70E5-D2DD-4424-82BB-0DFAB25FED3F}">
  <ds:schemaRefs>
    <ds:schemaRef ds:uri="http://schemas.microsoft.com/sharepoint/v3/contenttype/forms"/>
  </ds:schemaRefs>
</ds:datastoreItem>
</file>

<file path=customXml/itemProps3.xml><?xml version="1.0" encoding="utf-8"?>
<ds:datastoreItem xmlns:ds="http://schemas.openxmlformats.org/officeDocument/2006/customXml" ds:itemID="{34294CE7-6A53-428A-8B44-2879E35C9AC1}">
  <ds:schemaRefs>
    <ds:schemaRef ds:uri="http://purl.org/dc/terms/"/>
    <ds:schemaRef ds:uri="http://schemas.microsoft.com/office/2006/metadata/properties"/>
    <ds:schemaRef ds:uri="e4ab85c4-3d8a-4503-94d3-2e97b42a7a1d"/>
    <ds:schemaRef ds:uri="http://schemas.microsoft.com/office/2006/documentManagement/types"/>
    <ds:schemaRef ds:uri="http://www.w3.org/XML/1998/namespace"/>
    <ds:schemaRef ds:uri="http://purl.org/dc/elements/1.1/"/>
    <ds:schemaRef ds:uri="3ba3eb14-57da-41fe-8c0a-36b7855873b0"/>
    <ds:schemaRef ds:uri="http://schemas.microsoft.com/office/infopath/2007/PartnerControls"/>
    <ds:schemaRef ds:uri="136d39cd-3cd5-4d66-a6a1-077864600045"/>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PowerPoint style guide - wide (1)</Template>
  <TotalTime>0</TotalTime>
  <Words>791</Words>
  <Application>Microsoft Office PowerPoint</Application>
  <PresentationFormat>Breitbild</PresentationFormat>
  <Paragraphs>92</Paragraphs>
  <Slides>11</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11</vt:i4>
      </vt:variant>
    </vt:vector>
  </HeadingPairs>
  <TitlesOfParts>
    <vt:vector size="16" baseType="lpstr">
      <vt:lpstr>Arial</vt:lpstr>
      <vt:lpstr>Calibri</vt:lpstr>
      <vt:lpstr>Courier New</vt:lpstr>
      <vt:lpstr>System Font Regular</vt:lpstr>
      <vt:lpstr>CPC002_ppt_calibri_standard_1219</vt:lpstr>
      <vt:lpstr>Improving Driver Experience</vt:lpstr>
      <vt:lpstr>About Chevron Phillips Chemical</vt:lpstr>
      <vt:lpstr>Products that perform, People who care</vt:lpstr>
      <vt:lpstr>“Performance by design. Caring by choice.(TM)”</vt:lpstr>
      <vt:lpstr>“Performance by design. Caring by choice.(TM)”</vt:lpstr>
      <vt:lpstr>How does CPChem contribute ?</vt:lpstr>
      <vt:lpstr>On site activities of the driver</vt:lpstr>
      <vt:lpstr>CPChem driver training day</vt:lpstr>
      <vt:lpstr>Day of the truck driver</vt:lpstr>
      <vt:lpstr>What’s next?</vt:lpstr>
      <vt:lpstr>What’s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De Clerck, Bruno</dc:creator>
  <cp:lastModifiedBy>Estelle Zink</cp:lastModifiedBy>
  <cp:revision>13</cp:revision>
  <dcterms:created xsi:type="dcterms:W3CDTF">2022-11-09T20:21:22Z</dcterms:created>
  <dcterms:modified xsi:type="dcterms:W3CDTF">2022-11-17T11:31:45Z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0x01010065230432D3AA8F46B119CBB1A16AE874</vt:lpwstr>
  </property>
  <property fmtid="{D5CDD505-2E9C-101B-9397-08002B2CF9AE}" pid="3" name="MediaServiceImageTags">
    <vt:lpwstr/>
  </property>
</Properties>
</file>