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6" autoAdjust="0"/>
    <p:restoredTop sz="94660"/>
  </p:normalViewPr>
  <p:slideViewPr>
    <p:cSldViewPr snapToGrid="0">
      <p:cViewPr varScale="1">
        <p:scale>
          <a:sx n="83" d="100"/>
          <a:sy n="83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A0A4D-6B98-436B-8013-80AEBC65D7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282C92-0BCB-4BDC-B0B7-667D6ACEB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7A3030-9C05-4996-95A0-B0EC4C819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0A-7868-40FE-96D2-81E22EE3D46B}" type="datetimeFigureOut">
              <a:rPr lang="nl-NL" smtClean="0"/>
              <a:t>16-1-2024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7F406-236E-43B8-BE59-27A2AD1DF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0F3F0-9F60-4AA7-AAE8-F57D727F5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2831-E73D-42A4-ADFE-F95092BDCF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2406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51290-52B4-46D7-98FB-65BF04D5E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821D91-CB0A-4345-B585-18FC7FED4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46F456-260B-46E9-AB0B-D5E2FED03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0A-7868-40FE-96D2-81E22EE3D46B}" type="datetimeFigureOut">
              <a:rPr lang="nl-NL" smtClean="0"/>
              <a:t>16-1-2024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19806-8393-4857-9002-0C489FA4A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E0F54-B47B-4398-B265-F8FF1449B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2831-E73D-42A4-ADFE-F95092BDCF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9487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767E8C-C181-411E-9DA1-8A5D9C71AE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3D80D0-9E99-49A2-9785-B1B8F28927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DD37D-56BA-44AB-835E-3E659D15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0A-7868-40FE-96D2-81E22EE3D46B}" type="datetimeFigureOut">
              <a:rPr lang="nl-NL" smtClean="0"/>
              <a:t>16-1-2024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AC8E74-B6D4-4A5A-BEE4-681B6CED8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04F8A-A462-4E86-A8D5-15C50383A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2831-E73D-42A4-ADFE-F95092BDCF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64752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9CD904-229D-4C7D-B95B-3819E5C33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B48990-3033-4702-ACA8-1E73EC13A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C6F7B-C8B3-486D-A159-26A36FC32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0A-7868-40FE-96D2-81E22EE3D46B}" type="datetimeFigureOut">
              <a:rPr lang="nl-NL" smtClean="0"/>
              <a:t>16-1-2024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9E7F8-DB4C-4473-B50F-AF54CF5DF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B30D6-CCA3-496F-82C5-398CFF206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2831-E73D-42A4-ADFE-F95092BDCF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9587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C27BA-3903-4DD1-8CF0-9AEAD107F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A59146-94AC-4810-A226-3246D9AB6F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C83A0-CFC2-4DC3-8FF2-E2DBBBEB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0A-7868-40FE-96D2-81E22EE3D46B}" type="datetimeFigureOut">
              <a:rPr lang="nl-NL" smtClean="0"/>
              <a:t>16-1-2024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9515A-8617-413A-9948-062864EA9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E3953-44E6-4BFD-A5F4-EF95B6DDA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2831-E73D-42A4-ADFE-F95092BDCF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5258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023BD-9B22-4AAF-9921-5347EF5EB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919DB-3CC7-46BB-95D4-C1D7226FD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0E1AD5-D8EB-42ED-AC9A-DB94F91C97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1D6A8-8D2B-4150-A7CD-78CDD779A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0A-7868-40FE-96D2-81E22EE3D46B}" type="datetimeFigureOut">
              <a:rPr lang="nl-NL" smtClean="0"/>
              <a:t>16-1-2024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04F1C4-3E74-4705-A77F-82226334C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06D39A-825F-44FF-9080-BB82F7C86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2831-E73D-42A4-ADFE-F95092BDCF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01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65E3-7EA1-4D45-A4B3-2DBB4CF9D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8780A4-56F5-4A1D-AD59-591EF23F71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34DF98-C12F-4352-802D-36BB1296D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1825BC-72D8-483C-AB75-F5B9892213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0933EB-BF0B-4506-8883-1326728C2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D89066-30AC-426A-AC7A-FB031851B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0A-7868-40FE-96D2-81E22EE3D46B}" type="datetimeFigureOut">
              <a:rPr lang="nl-NL" smtClean="0"/>
              <a:t>16-1-2024</a:t>
            </a:fld>
            <a:endParaRPr lang="nl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260CF9-9CAB-4CE3-8ADC-F8F80F2D4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74BDA-7B57-4513-8C23-10DBEC2D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2831-E73D-42A4-ADFE-F95092BDCF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0264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E3D2-E8D5-4D3B-A5B1-10BC46761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EB381-A794-499E-87D1-EB5129541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0A-7868-40FE-96D2-81E22EE3D46B}" type="datetimeFigureOut">
              <a:rPr lang="nl-NL" smtClean="0"/>
              <a:t>16-1-2024</a:t>
            </a:fld>
            <a:endParaRPr lang="nl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6AC7A-5F3D-415C-A062-9C9BAAD75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746991-A517-472C-9C05-B8767AE77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2831-E73D-42A4-ADFE-F95092BDCF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45432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B8D717-BD67-4B6E-9301-D3A965891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0A-7868-40FE-96D2-81E22EE3D46B}" type="datetimeFigureOut">
              <a:rPr lang="nl-NL" smtClean="0"/>
              <a:t>16-1-2024</a:t>
            </a:fld>
            <a:endParaRPr lang="nl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B23394-D04E-4951-90AC-8FD540866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05D53-FA96-44EC-AB81-8DF41EC68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2831-E73D-42A4-ADFE-F95092BDCF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76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458A2-114C-40F9-87B8-FBE75C312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6C212-992F-40F0-A46A-8915FC77F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F5F95-5379-4BE8-8A04-5DD90901E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9922B3-6CD8-46AD-A0CA-A217B1D76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0A-7868-40FE-96D2-81E22EE3D46B}" type="datetimeFigureOut">
              <a:rPr lang="nl-NL" smtClean="0"/>
              <a:t>16-1-2024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CD2E5-CC6E-4190-9E3D-47828754B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45CC1-D3D9-419D-97BC-B089E69DE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2831-E73D-42A4-ADFE-F95092BDCF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59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13A16-5619-4182-B898-06908EE4E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72B2F0-0367-450E-A442-D8772896D8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CECC1-0934-4EB0-BA02-ED7AAF4FB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31EF1D-C50A-4232-8102-698267245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ECD0A-7868-40FE-96D2-81E22EE3D46B}" type="datetimeFigureOut">
              <a:rPr lang="nl-NL" smtClean="0"/>
              <a:t>16-1-2024</a:t>
            </a:fld>
            <a:endParaRPr lang="nl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7EAB13-49A2-48A9-B23F-964320A4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9F9E8-7CE3-425A-918E-2BC11AF15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22831-E73D-42A4-ADFE-F95092BDCF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350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DF9291-C0CE-455C-8949-8BEE6B3E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43A83-12DA-40A8-83E4-D59A7434C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EBC74-5846-4B0D-A7F3-4B8673B3E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ECD0A-7868-40FE-96D2-81E22EE3D46B}" type="datetimeFigureOut">
              <a:rPr lang="nl-NL" smtClean="0"/>
              <a:t>16-1-2024</a:t>
            </a:fld>
            <a:endParaRPr lang="nl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E2CEA-0251-4EFE-8564-9FC5C849F0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65A47-DF01-48BD-B653-EFD7E533BF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22831-E73D-42A4-ADFE-F95092BDCF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35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3">
            <a:extLst>
              <a:ext uri="{FF2B5EF4-FFF2-40B4-BE49-F238E27FC236}">
                <a16:creationId xmlns:a16="http://schemas.microsoft.com/office/drawing/2014/main" id="{73D570D5-FFA3-47FA-95F3-D9E16174F4ED}"/>
              </a:ext>
            </a:extLst>
          </p:cNvPr>
          <p:cNvSpPr txBox="1">
            <a:spLocks/>
          </p:cNvSpPr>
          <p:nvPr/>
        </p:nvSpPr>
        <p:spPr>
          <a:xfrm>
            <a:off x="7472156" y="3881248"/>
            <a:ext cx="3584823" cy="1854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 sz="1800"/>
            </a:pPr>
            <a:r>
              <a:rPr lang="en-US" sz="3100" b="1" dirty="0">
                <a:sym typeface="Trebuchet MS"/>
              </a:rPr>
              <a:t>RC IMPROVEMENT PLAN 2023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7DF84DB-74CB-A428-998B-8D52E3DE35E1}"/>
              </a:ext>
            </a:extLst>
          </p:cNvPr>
          <p:cNvSpPr/>
          <p:nvPr/>
        </p:nvSpPr>
        <p:spPr>
          <a:xfrm>
            <a:off x="0" y="1655771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COMPANY NAME &amp; LOGO?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2E0950-9761-6E10-F556-355CCC33F914}"/>
              </a:ext>
            </a:extLst>
          </p:cNvPr>
          <p:cNvSpPr/>
          <p:nvPr/>
        </p:nvSpPr>
        <p:spPr>
          <a:xfrm rot="20316609">
            <a:off x="354260" y="935334"/>
            <a:ext cx="2930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EXAMPLE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2049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C565F-FCD1-4D80-8283-0CE484971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Responsible Care </a:t>
            </a:r>
            <a:br>
              <a:rPr lang="nl-NL" dirty="0"/>
            </a:br>
            <a:r>
              <a:rPr lang="nl-NL" dirty="0"/>
              <a:t>Annual Improvement Plan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BA3B7EF-6B5F-4DED-86CE-9067A6B93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587664"/>
              </p:ext>
            </p:extLst>
          </p:nvPr>
        </p:nvGraphicFramePr>
        <p:xfrm>
          <a:off x="1476829" y="2157264"/>
          <a:ext cx="9238341" cy="41458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1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205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94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2058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7251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ECTA RC Guiding Principle involved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502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Nr.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Improvement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GP1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GP2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GP3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GP4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GP5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GP6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GP7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GP8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GP9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Year started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Status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Year concluded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5531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24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Determine the link between each sub-project (see item 23 of this plan) and the respective ECTA RC Guiding Principle(s) involved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2021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open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9004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23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Establish the Format of the list of project items for actions, specified in sub-projects (see item 22 of this Improvement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2021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open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9605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22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Start up of the refresher  COMPANY X Risk Management System Project</a:t>
                      </a:r>
                    </a:p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(3-year plan)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2023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open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12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4737F-A11A-4CC9-AECD-1C3983A2E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Responsible Care </a:t>
            </a:r>
            <a:br>
              <a:rPr lang="nl-NL" dirty="0"/>
            </a:br>
            <a:r>
              <a:rPr lang="nl-NL" dirty="0"/>
              <a:t>Annual Improvement Plan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5F3B55-45D7-4B81-9542-33989D628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797516"/>
              </p:ext>
            </p:extLst>
          </p:nvPr>
        </p:nvGraphicFramePr>
        <p:xfrm>
          <a:off x="1242874" y="2182653"/>
          <a:ext cx="9707049" cy="435946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1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89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70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589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48174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Communicate the new 2022 Company X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Policy Statement linked to ECTA’s RC 2025 program to all involved business units and sites, including publication on the group's website.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2023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open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006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19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Share details of 2022 SQAS requirements for subcontractors with subcontractors, amend the service level agreements accordingly.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2022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open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006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17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Update the existing procedures in line with the company's commitment to CSR principles.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open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998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16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Implement same procedures (ref. item 5), include checks in the internal audit program and report implementation progress.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open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006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12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Periodic re-assessment of risks based on product SDS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x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continuous item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365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3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Participate in local communications on HSSE subjects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continuous item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488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3">
            <a:extLst>
              <a:ext uri="{FF2B5EF4-FFF2-40B4-BE49-F238E27FC236}">
                <a16:creationId xmlns:a16="http://schemas.microsoft.com/office/drawing/2014/main" id="{73D570D5-FFA3-47FA-95F3-D9E16174F4ED}"/>
              </a:ext>
            </a:extLst>
          </p:cNvPr>
          <p:cNvSpPr txBox="1">
            <a:spLocks/>
          </p:cNvSpPr>
          <p:nvPr/>
        </p:nvSpPr>
        <p:spPr>
          <a:xfrm>
            <a:off x="7472156" y="3881248"/>
            <a:ext cx="3584823" cy="18543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57200">
              <a:defRPr sz="1800"/>
            </a:pPr>
            <a:r>
              <a:rPr lang="en-US" sz="3100" b="1" dirty="0">
                <a:sym typeface="Trebuchet MS"/>
              </a:rPr>
              <a:t>RC IMPROVEMENT REALIZATION PLAN 2022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153F4A-52C0-E285-1298-B32FF0E07331}"/>
              </a:ext>
            </a:extLst>
          </p:cNvPr>
          <p:cNvSpPr/>
          <p:nvPr/>
        </p:nvSpPr>
        <p:spPr>
          <a:xfrm>
            <a:off x="0" y="1655771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COMPANY NAME &amp; LOGO?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E2A1AD-CF30-3637-BD49-20F4921D285E}"/>
              </a:ext>
            </a:extLst>
          </p:cNvPr>
          <p:cNvSpPr/>
          <p:nvPr/>
        </p:nvSpPr>
        <p:spPr>
          <a:xfrm rot="20316609">
            <a:off x="354260" y="935334"/>
            <a:ext cx="29306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EXAMPLE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68689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C565F-FCD1-4D80-8283-0CE484971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Responsible Care </a:t>
            </a:r>
            <a:br>
              <a:rPr lang="nl-NL" dirty="0"/>
            </a:br>
            <a:r>
              <a:rPr lang="nl-NL" dirty="0"/>
              <a:t>Annual Improvement Realization Plan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BA3B7EF-6B5F-4DED-86CE-9067A6B934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046698"/>
              </p:ext>
            </p:extLst>
          </p:nvPr>
        </p:nvGraphicFramePr>
        <p:xfrm>
          <a:off x="1476829" y="2157264"/>
          <a:ext cx="9238341" cy="41458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1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36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8139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20587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943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2058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7251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ECTA RC Guiding Principle involved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502"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Nr.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Improvement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GP1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GP2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GP3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GP4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GP5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GP6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GP7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GP8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GP9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Year started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Status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NL" sz="1100" u="none" strike="noStrike">
                          <a:effectLst/>
                        </a:rPr>
                        <a:t>Year concluded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5531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24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Determine the link between each sub-project (see item 23 of this plan) and the respective ECTA RC Guiding Principle(s) involved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2021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closed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2022 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89004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23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Establish the Format of the list of project items for actions, specified in sub-projects (see item 22 of this Improvement Plan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2021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open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9605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22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Start up of the refresher  COMPANY X Risk Management System Project</a:t>
                      </a:r>
                    </a:p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(3-year plan)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2021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closed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2022 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6360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4737F-A11A-4CC9-AECD-1C3983A2E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Responsible Care </a:t>
            </a:r>
            <a:br>
              <a:rPr lang="nl-NL" dirty="0"/>
            </a:br>
            <a:r>
              <a:rPr lang="nl-NL" dirty="0"/>
              <a:t>Annual Improvement Realization Plan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B5F3B55-45D7-4B81-9542-33989D628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070340"/>
              </p:ext>
            </p:extLst>
          </p:nvPr>
        </p:nvGraphicFramePr>
        <p:xfrm>
          <a:off x="1242874" y="2182653"/>
          <a:ext cx="9707049" cy="435946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516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07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0328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899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170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8589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548174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Communicate the new 2022 COMPANY X Policy Statement linked to ECTA’s RC 2025 program to all involved business units and sites, including publication on the group's website.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2023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open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2006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19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Share details of 2022 SQAS requirements for subcontractors with subcontractors, amend the service level agreements accordingly.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2022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open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2006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17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Update the existing procedures in line with the company's commitment to CSR principles.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open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6998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16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>
                          <a:effectLst/>
                        </a:rPr>
                        <a:t>Implement same procedures (ref. item 5), include checks in the internal audit program and report implementation progress.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closed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2022 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2006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12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Periodic re-assessment of risks based on product SDS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x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continuous item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365"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3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Participate in local communications on HSSE subjects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x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>
                          <a:effectLst/>
                        </a:rPr>
                        <a:t> 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2020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nl-NL" sz="1100" u="none" strike="noStrike">
                          <a:effectLst/>
                        </a:rPr>
                        <a:t>continuous item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nl-NL" sz="1100" u="none" strike="noStrike" dirty="0">
                          <a:effectLst/>
                        </a:rPr>
                        <a:t> 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33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659</Words>
  <Application>Microsoft Office PowerPoint</Application>
  <PresentationFormat>Breitbild</PresentationFormat>
  <Paragraphs>304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Trebuchet MS</vt:lpstr>
      <vt:lpstr>Office Theme</vt:lpstr>
      <vt:lpstr>PowerPoint-Präsentation</vt:lpstr>
      <vt:lpstr>Responsible Care  Annual Improvement Plan</vt:lpstr>
      <vt:lpstr>Responsible Care  Annual Improvement Plan</vt:lpstr>
      <vt:lpstr>PowerPoint-Präsentation</vt:lpstr>
      <vt:lpstr>Responsible Care  Annual Improvement Realization Plan</vt:lpstr>
      <vt:lpstr>Responsible Care  Annual Improvement Realization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Evert De Jong</dc:creator>
  <cp:lastModifiedBy>Estelle Zink</cp:lastModifiedBy>
  <cp:revision>5</cp:revision>
  <dcterms:created xsi:type="dcterms:W3CDTF">2020-02-13T13:54:57Z</dcterms:created>
  <dcterms:modified xsi:type="dcterms:W3CDTF">2024-01-16T10:41:23Z</dcterms:modified>
</cp:coreProperties>
</file>