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9" r:id="rId5"/>
    <p:sldMasterId id="2147483674" r:id="rId6"/>
    <p:sldMasterId id="2147483697" r:id="rId7"/>
    <p:sldMasterId id="2147483711" r:id="rId8"/>
  </p:sldMasterIdLst>
  <p:notesMasterIdLst>
    <p:notesMasterId r:id="rId51"/>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3" r:id="rId24"/>
    <p:sldId id="272" r:id="rId25"/>
    <p:sldId id="4447" r:id="rId26"/>
    <p:sldId id="2147482544" r:id="rId27"/>
    <p:sldId id="2147482512" r:id="rId28"/>
    <p:sldId id="2147482518" r:id="rId29"/>
    <p:sldId id="2147482564" r:id="rId30"/>
    <p:sldId id="2147376775" r:id="rId31"/>
    <p:sldId id="2147376839" r:id="rId32"/>
    <p:sldId id="4268" r:id="rId33"/>
    <p:sldId id="2147376808" r:id="rId34"/>
    <p:sldId id="2147482561" r:id="rId35"/>
    <p:sldId id="2147482545" r:id="rId36"/>
    <p:sldId id="2147482537" r:id="rId37"/>
    <p:sldId id="2147482538" r:id="rId38"/>
    <p:sldId id="2147482533" r:id="rId39"/>
    <p:sldId id="2147482534" r:id="rId40"/>
    <p:sldId id="328" r:id="rId41"/>
    <p:sldId id="2147482568" r:id="rId42"/>
    <p:sldId id="2147376776" r:id="rId43"/>
    <p:sldId id="2147376777" r:id="rId44"/>
    <p:sldId id="2147482569" r:id="rId45"/>
    <p:sldId id="2147482539" r:id="rId46"/>
    <p:sldId id="2147482543" r:id="rId47"/>
    <p:sldId id="2147482565" r:id="rId48"/>
    <p:sldId id="2147482566" r:id="rId49"/>
    <p:sldId id="214737681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6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38F7FC-A194-44C7-A8F6-DC6D6454E857}" v="1" dt="2025-11-17T10:37:41.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4" d="100"/>
          <a:sy n="144" d="100"/>
        </p:scale>
        <p:origin x="900"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microsoft.com/office/2015/10/relationships/revisionInfo" Target="revisionInfo.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stelle Zink" userId="860a178d-86cb-44d8-85ec-484b3c243b92" providerId="ADAL" clId="{A359A489-0F96-4F77-BB39-898774301638}"/>
    <pc:docChg chg="undo custSel addSld modSld sldOrd">
      <pc:chgData name="Estelle Zink" userId="860a178d-86cb-44d8-85ec-484b3c243b92" providerId="ADAL" clId="{A359A489-0F96-4F77-BB39-898774301638}" dt="2025-11-17T10:37:49.804" v="791" actId="20577"/>
      <pc:docMkLst>
        <pc:docMk/>
      </pc:docMkLst>
      <pc:sldChg chg="addSp delSp modSp mod setBg addAnim delAnim">
        <pc:chgData name="Estelle Zink" userId="860a178d-86cb-44d8-85ec-484b3c243b92" providerId="ADAL" clId="{A359A489-0F96-4F77-BB39-898774301638}" dt="2025-11-11T15:11:26.410" v="46" actId="113"/>
        <pc:sldMkLst>
          <pc:docMk/>
          <pc:sldMk cId="3654678272" sldId="256"/>
        </pc:sldMkLst>
        <pc:spChg chg="mod">
          <ac:chgData name="Estelle Zink" userId="860a178d-86cb-44d8-85ec-484b3c243b92" providerId="ADAL" clId="{A359A489-0F96-4F77-BB39-898774301638}" dt="2025-11-11T15:11:15.032" v="43" actId="26606"/>
          <ac:spMkLst>
            <pc:docMk/>
            <pc:sldMk cId="3654678272" sldId="256"/>
            <ac:spMk id="2" creationId="{70AAC31F-78D7-E5C1-1F6A-24E066162308}"/>
          </ac:spMkLst>
        </pc:spChg>
        <pc:spChg chg="add mod">
          <ac:chgData name="Estelle Zink" userId="860a178d-86cb-44d8-85ec-484b3c243b92" providerId="ADAL" clId="{A359A489-0F96-4F77-BB39-898774301638}" dt="2025-11-11T15:11:26.410" v="46" actId="113"/>
          <ac:spMkLst>
            <pc:docMk/>
            <pc:sldMk cId="3654678272" sldId="256"/>
            <ac:spMk id="7" creationId="{3958F172-2662-A726-19C3-AAED54477165}"/>
          </ac:spMkLst>
        </pc:spChg>
        <pc:picChg chg="mod ord">
          <ac:chgData name="Estelle Zink" userId="860a178d-86cb-44d8-85ec-484b3c243b92" providerId="ADAL" clId="{A359A489-0F96-4F77-BB39-898774301638}" dt="2025-11-11T15:11:15.032" v="43" actId="26606"/>
          <ac:picMkLst>
            <pc:docMk/>
            <pc:sldMk cId="3654678272" sldId="256"/>
            <ac:picMk id="5" creationId="{2C7F512D-B94E-532A-BAEC-6F11EE8BF616}"/>
          </ac:picMkLst>
        </pc:picChg>
        <pc:picChg chg="add mod ord">
          <ac:chgData name="Estelle Zink" userId="860a178d-86cb-44d8-85ec-484b3c243b92" providerId="ADAL" clId="{A359A489-0F96-4F77-BB39-898774301638}" dt="2025-11-11T15:11:15.032" v="43" actId="26606"/>
          <ac:picMkLst>
            <pc:docMk/>
            <pc:sldMk cId="3654678272" sldId="256"/>
            <ac:picMk id="8" creationId="{F746E485-7B1A-8C06-F180-4B3DCCA01DAE}"/>
          </ac:picMkLst>
        </pc:picChg>
        <pc:picChg chg="add mod">
          <ac:chgData name="Estelle Zink" userId="860a178d-86cb-44d8-85ec-484b3c243b92" providerId="ADAL" clId="{A359A489-0F96-4F77-BB39-898774301638}" dt="2025-11-11T15:11:15.032" v="43" actId="26606"/>
          <ac:picMkLst>
            <pc:docMk/>
            <pc:sldMk cId="3654678272" sldId="256"/>
            <ac:picMk id="9" creationId="{A199A752-F174-1204-6768-46A11A3F3CC3}"/>
          </ac:picMkLst>
        </pc:picChg>
        <pc:picChg chg="add mod">
          <ac:chgData name="Estelle Zink" userId="860a178d-86cb-44d8-85ec-484b3c243b92" providerId="ADAL" clId="{A359A489-0F96-4F77-BB39-898774301638}" dt="2025-11-11T15:11:15.032" v="43" actId="26606"/>
          <ac:picMkLst>
            <pc:docMk/>
            <pc:sldMk cId="3654678272" sldId="256"/>
            <ac:picMk id="10" creationId="{61246601-EE0A-B0A8-13EB-0F94B59681B5}"/>
          </ac:picMkLst>
        </pc:picChg>
      </pc:sldChg>
      <pc:sldChg chg="addSp modSp mod">
        <pc:chgData name="Estelle Zink" userId="860a178d-86cb-44d8-85ec-484b3c243b92" providerId="ADAL" clId="{A359A489-0F96-4F77-BB39-898774301638}" dt="2025-11-11T15:11:39.264" v="48" actId="1076"/>
        <pc:sldMkLst>
          <pc:docMk/>
          <pc:sldMk cId="3008689403" sldId="257"/>
        </pc:sldMkLst>
      </pc:sldChg>
      <pc:sldChg chg="addSp modSp">
        <pc:chgData name="Estelle Zink" userId="860a178d-86cb-44d8-85ec-484b3c243b92" providerId="ADAL" clId="{A359A489-0F96-4F77-BB39-898774301638}" dt="2025-11-11T15:11:45.019" v="49"/>
        <pc:sldMkLst>
          <pc:docMk/>
          <pc:sldMk cId="3638554276" sldId="258"/>
        </pc:sldMkLst>
        <pc:spChg chg="add mod">
          <ac:chgData name="Estelle Zink" userId="860a178d-86cb-44d8-85ec-484b3c243b92" providerId="ADAL" clId="{A359A489-0F96-4F77-BB39-898774301638}" dt="2025-11-11T15:11:45.019" v="49"/>
          <ac:spMkLst>
            <pc:docMk/>
            <pc:sldMk cId="3638554276" sldId="258"/>
            <ac:spMk id="2" creationId="{C3F2478E-E738-41CA-12E9-44C8113D5A4F}"/>
          </ac:spMkLst>
        </pc:spChg>
        <pc:picChg chg="add mod">
          <ac:chgData name="Estelle Zink" userId="860a178d-86cb-44d8-85ec-484b3c243b92" providerId="ADAL" clId="{A359A489-0F96-4F77-BB39-898774301638}" dt="2025-11-11T15:11:45.019" v="49"/>
          <ac:picMkLst>
            <pc:docMk/>
            <pc:sldMk cId="3638554276" sldId="258"/>
            <ac:picMk id="4" creationId="{BB349CDE-3668-5C4F-7B6E-38B6B1902AD7}"/>
          </ac:picMkLst>
        </pc:picChg>
        <pc:picChg chg="add mod">
          <ac:chgData name="Estelle Zink" userId="860a178d-86cb-44d8-85ec-484b3c243b92" providerId="ADAL" clId="{A359A489-0F96-4F77-BB39-898774301638}" dt="2025-11-11T15:11:45.019" v="49"/>
          <ac:picMkLst>
            <pc:docMk/>
            <pc:sldMk cId="3638554276" sldId="258"/>
            <ac:picMk id="5" creationId="{5D26CF15-B7A6-B2AC-CA76-04BEB8212775}"/>
          </ac:picMkLst>
        </pc:picChg>
        <pc:picChg chg="add mod">
          <ac:chgData name="Estelle Zink" userId="860a178d-86cb-44d8-85ec-484b3c243b92" providerId="ADAL" clId="{A359A489-0F96-4F77-BB39-898774301638}" dt="2025-11-11T15:11:45.019" v="49"/>
          <ac:picMkLst>
            <pc:docMk/>
            <pc:sldMk cId="3638554276" sldId="258"/>
            <ac:picMk id="6" creationId="{223785B3-53D5-3314-5609-75F7CBA9FB83}"/>
          </ac:picMkLst>
        </pc:picChg>
      </pc:sldChg>
      <pc:sldChg chg="addSp modSp">
        <pc:chgData name="Estelle Zink" userId="860a178d-86cb-44d8-85ec-484b3c243b92" providerId="ADAL" clId="{A359A489-0F96-4F77-BB39-898774301638}" dt="2025-11-11T15:11:48.343" v="50"/>
        <pc:sldMkLst>
          <pc:docMk/>
          <pc:sldMk cId="3764586624" sldId="259"/>
        </pc:sldMkLst>
      </pc:sldChg>
      <pc:sldChg chg="addSp modSp">
        <pc:chgData name="Estelle Zink" userId="860a178d-86cb-44d8-85ec-484b3c243b92" providerId="ADAL" clId="{A359A489-0F96-4F77-BB39-898774301638}" dt="2025-11-11T15:11:51.016" v="51"/>
        <pc:sldMkLst>
          <pc:docMk/>
          <pc:sldMk cId="2772513254" sldId="260"/>
        </pc:sldMkLst>
        <pc:spChg chg="add mod">
          <ac:chgData name="Estelle Zink" userId="860a178d-86cb-44d8-85ec-484b3c243b92" providerId="ADAL" clId="{A359A489-0F96-4F77-BB39-898774301638}" dt="2025-11-11T15:11:51.016" v="51"/>
          <ac:spMkLst>
            <pc:docMk/>
            <pc:sldMk cId="2772513254" sldId="260"/>
            <ac:spMk id="3" creationId="{71D8754F-BB34-8E99-AD06-AD6044A3E64B}"/>
          </ac:spMkLst>
        </pc:spChg>
        <pc:picChg chg="add mod">
          <ac:chgData name="Estelle Zink" userId="860a178d-86cb-44d8-85ec-484b3c243b92" providerId="ADAL" clId="{A359A489-0F96-4F77-BB39-898774301638}" dt="2025-11-11T15:11:51.016" v="51"/>
          <ac:picMkLst>
            <pc:docMk/>
            <pc:sldMk cId="2772513254" sldId="260"/>
            <ac:picMk id="8" creationId="{7B8E9377-EF22-FF6F-088A-A88B6E518330}"/>
          </ac:picMkLst>
        </pc:picChg>
        <pc:picChg chg="add mod">
          <ac:chgData name="Estelle Zink" userId="860a178d-86cb-44d8-85ec-484b3c243b92" providerId="ADAL" clId="{A359A489-0F96-4F77-BB39-898774301638}" dt="2025-11-11T15:11:51.016" v="51"/>
          <ac:picMkLst>
            <pc:docMk/>
            <pc:sldMk cId="2772513254" sldId="260"/>
            <ac:picMk id="9" creationId="{BDD8EEE8-5AC3-A34D-62EA-C10D750F8A87}"/>
          </ac:picMkLst>
        </pc:picChg>
        <pc:picChg chg="add mod">
          <ac:chgData name="Estelle Zink" userId="860a178d-86cb-44d8-85ec-484b3c243b92" providerId="ADAL" clId="{A359A489-0F96-4F77-BB39-898774301638}" dt="2025-11-11T15:11:51.016" v="51"/>
          <ac:picMkLst>
            <pc:docMk/>
            <pc:sldMk cId="2772513254" sldId="260"/>
            <ac:picMk id="10" creationId="{2AE342DF-7755-05C6-BAFA-9B12056C6291}"/>
          </ac:picMkLst>
        </pc:picChg>
      </pc:sldChg>
      <pc:sldChg chg="addSp modSp">
        <pc:chgData name="Estelle Zink" userId="860a178d-86cb-44d8-85ec-484b3c243b92" providerId="ADAL" clId="{A359A489-0F96-4F77-BB39-898774301638}" dt="2025-11-11T15:11:53.377" v="52"/>
        <pc:sldMkLst>
          <pc:docMk/>
          <pc:sldMk cId="1680391928" sldId="261"/>
        </pc:sldMkLst>
        <pc:spChg chg="add mod">
          <ac:chgData name="Estelle Zink" userId="860a178d-86cb-44d8-85ec-484b3c243b92" providerId="ADAL" clId="{A359A489-0F96-4F77-BB39-898774301638}" dt="2025-11-11T15:11:53.377" v="52"/>
          <ac:spMkLst>
            <pc:docMk/>
            <pc:sldMk cId="1680391928" sldId="261"/>
            <ac:spMk id="3" creationId="{AD4349CB-D657-46CF-AB94-9D9141DFE524}"/>
          </ac:spMkLst>
        </pc:spChg>
        <pc:picChg chg="add mod">
          <ac:chgData name="Estelle Zink" userId="860a178d-86cb-44d8-85ec-484b3c243b92" providerId="ADAL" clId="{A359A489-0F96-4F77-BB39-898774301638}" dt="2025-11-11T15:11:53.377" v="52"/>
          <ac:picMkLst>
            <pc:docMk/>
            <pc:sldMk cId="1680391928" sldId="261"/>
            <ac:picMk id="4" creationId="{16572791-83BF-7F33-3833-BBD00203A52E}"/>
          </ac:picMkLst>
        </pc:picChg>
        <pc:picChg chg="add mod">
          <ac:chgData name="Estelle Zink" userId="860a178d-86cb-44d8-85ec-484b3c243b92" providerId="ADAL" clId="{A359A489-0F96-4F77-BB39-898774301638}" dt="2025-11-11T15:11:53.377" v="52"/>
          <ac:picMkLst>
            <pc:docMk/>
            <pc:sldMk cId="1680391928" sldId="261"/>
            <ac:picMk id="5" creationId="{FE56F1B2-4DDB-6768-C396-7366517B0E4C}"/>
          </ac:picMkLst>
        </pc:picChg>
        <pc:picChg chg="add mod">
          <ac:chgData name="Estelle Zink" userId="860a178d-86cb-44d8-85ec-484b3c243b92" providerId="ADAL" clId="{A359A489-0F96-4F77-BB39-898774301638}" dt="2025-11-11T15:11:53.377" v="52"/>
          <ac:picMkLst>
            <pc:docMk/>
            <pc:sldMk cId="1680391928" sldId="261"/>
            <ac:picMk id="9" creationId="{886FC174-75A4-3299-3443-28FB950F4E5F}"/>
          </ac:picMkLst>
        </pc:picChg>
      </pc:sldChg>
      <pc:sldChg chg="addSp modSp">
        <pc:chgData name="Estelle Zink" userId="860a178d-86cb-44d8-85ec-484b3c243b92" providerId="ADAL" clId="{A359A489-0F96-4F77-BB39-898774301638}" dt="2025-11-11T15:11:55.724" v="53"/>
        <pc:sldMkLst>
          <pc:docMk/>
          <pc:sldMk cId="761037209" sldId="262"/>
        </pc:sldMkLst>
        <pc:spChg chg="add mod">
          <ac:chgData name="Estelle Zink" userId="860a178d-86cb-44d8-85ec-484b3c243b92" providerId="ADAL" clId="{A359A489-0F96-4F77-BB39-898774301638}" dt="2025-11-11T15:11:55.724" v="53"/>
          <ac:spMkLst>
            <pc:docMk/>
            <pc:sldMk cId="761037209" sldId="262"/>
            <ac:spMk id="6" creationId="{67639FCA-5617-5EA7-73A3-F3E8B8B9C943}"/>
          </ac:spMkLst>
        </pc:spChg>
        <pc:picChg chg="add mod">
          <ac:chgData name="Estelle Zink" userId="860a178d-86cb-44d8-85ec-484b3c243b92" providerId="ADAL" clId="{A359A489-0F96-4F77-BB39-898774301638}" dt="2025-11-11T15:11:55.724" v="53"/>
          <ac:picMkLst>
            <pc:docMk/>
            <pc:sldMk cId="761037209" sldId="262"/>
            <ac:picMk id="7" creationId="{6867945F-C608-1949-0643-AC2D457AEB57}"/>
          </ac:picMkLst>
        </pc:picChg>
        <pc:picChg chg="add mod">
          <ac:chgData name="Estelle Zink" userId="860a178d-86cb-44d8-85ec-484b3c243b92" providerId="ADAL" clId="{A359A489-0F96-4F77-BB39-898774301638}" dt="2025-11-11T15:11:55.724" v="53"/>
          <ac:picMkLst>
            <pc:docMk/>
            <pc:sldMk cId="761037209" sldId="262"/>
            <ac:picMk id="8" creationId="{17DF0E28-8E19-4224-C77B-598BD6C8A9FC}"/>
          </ac:picMkLst>
        </pc:picChg>
        <pc:picChg chg="add mod">
          <ac:chgData name="Estelle Zink" userId="860a178d-86cb-44d8-85ec-484b3c243b92" providerId="ADAL" clId="{A359A489-0F96-4F77-BB39-898774301638}" dt="2025-11-11T15:11:55.724" v="53"/>
          <ac:picMkLst>
            <pc:docMk/>
            <pc:sldMk cId="761037209" sldId="262"/>
            <ac:picMk id="9" creationId="{D272C8A8-5FCE-C705-1582-FFDD746D9D5F}"/>
          </ac:picMkLst>
        </pc:picChg>
      </pc:sldChg>
      <pc:sldChg chg="addSp modSp mod">
        <pc:chgData name="Estelle Zink" userId="860a178d-86cb-44d8-85ec-484b3c243b92" providerId="ADAL" clId="{A359A489-0F96-4F77-BB39-898774301638}" dt="2025-11-11T15:12:13.734" v="58" actId="1076"/>
        <pc:sldMkLst>
          <pc:docMk/>
          <pc:sldMk cId="2523363510" sldId="263"/>
        </pc:sldMkLst>
        <pc:spChg chg="add mod">
          <ac:chgData name="Estelle Zink" userId="860a178d-86cb-44d8-85ec-484b3c243b92" providerId="ADAL" clId="{A359A489-0F96-4F77-BB39-898774301638}" dt="2025-11-11T15:12:05.969" v="56" actId="14100"/>
          <ac:spMkLst>
            <pc:docMk/>
            <pc:sldMk cId="2523363510" sldId="263"/>
            <ac:spMk id="7" creationId="{6D9DB561-7908-0820-3F30-79B2BBCD8DA9}"/>
          </ac:spMkLst>
        </pc:spChg>
        <pc:graphicFrameChg chg="mod">
          <ac:chgData name="Estelle Zink" userId="860a178d-86cb-44d8-85ec-484b3c243b92" providerId="ADAL" clId="{A359A489-0F96-4F77-BB39-898774301638}" dt="2025-11-11T15:12:13.734" v="58" actId="1076"/>
          <ac:graphicFrameMkLst>
            <pc:docMk/>
            <pc:sldMk cId="2523363510" sldId="263"/>
            <ac:graphicFrameMk id="5" creationId="{914E870B-1683-40C6-12EF-EAB51279E548}"/>
          </ac:graphicFrameMkLst>
        </pc:graphicFrameChg>
        <pc:graphicFrameChg chg="mod">
          <ac:chgData name="Estelle Zink" userId="860a178d-86cb-44d8-85ec-484b3c243b92" providerId="ADAL" clId="{A359A489-0F96-4F77-BB39-898774301638}" dt="2025-11-11T15:12:13.734" v="58" actId="1076"/>
          <ac:graphicFrameMkLst>
            <pc:docMk/>
            <pc:sldMk cId="2523363510" sldId="263"/>
            <ac:graphicFrameMk id="6" creationId="{BA501846-D958-FEAF-F7F9-787092F05E41}"/>
          </ac:graphicFrameMkLst>
        </pc:graphicFrameChg>
        <pc:picChg chg="mod">
          <ac:chgData name="Estelle Zink" userId="860a178d-86cb-44d8-85ec-484b3c243b92" providerId="ADAL" clId="{A359A489-0F96-4F77-BB39-898774301638}" dt="2025-11-11T15:12:10.869" v="57" actId="1076"/>
          <ac:picMkLst>
            <pc:docMk/>
            <pc:sldMk cId="2523363510" sldId="263"/>
            <ac:picMk id="3" creationId="{01EDAE8C-C921-A26A-87C5-C3B896F605E2}"/>
          </ac:picMkLst>
        </pc:picChg>
        <pc:picChg chg="mod">
          <ac:chgData name="Estelle Zink" userId="860a178d-86cb-44d8-85ec-484b3c243b92" providerId="ADAL" clId="{A359A489-0F96-4F77-BB39-898774301638}" dt="2025-11-11T15:12:10.869" v="57" actId="1076"/>
          <ac:picMkLst>
            <pc:docMk/>
            <pc:sldMk cId="2523363510" sldId="263"/>
            <ac:picMk id="4" creationId="{DEB85A1F-6EA6-8C73-9E27-537ADE07B6DB}"/>
          </ac:picMkLst>
        </pc:picChg>
        <pc:picChg chg="add mod">
          <ac:chgData name="Estelle Zink" userId="860a178d-86cb-44d8-85ec-484b3c243b92" providerId="ADAL" clId="{A359A489-0F96-4F77-BB39-898774301638}" dt="2025-11-11T15:12:05.969" v="56" actId="14100"/>
          <ac:picMkLst>
            <pc:docMk/>
            <pc:sldMk cId="2523363510" sldId="263"/>
            <ac:picMk id="8" creationId="{19F7B7DD-5DA0-7A0E-71E5-CFC6D16E67AE}"/>
          </ac:picMkLst>
        </pc:picChg>
        <pc:picChg chg="add mod">
          <ac:chgData name="Estelle Zink" userId="860a178d-86cb-44d8-85ec-484b3c243b92" providerId="ADAL" clId="{A359A489-0F96-4F77-BB39-898774301638}" dt="2025-11-11T15:12:05.969" v="56" actId="14100"/>
          <ac:picMkLst>
            <pc:docMk/>
            <pc:sldMk cId="2523363510" sldId="263"/>
            <ac:picMk id="9" creationId="{5B55149F-4CFA-D51C-E87E-8941C4971054}"/>
          </ac:picMkLst>
        </pc:picChg>
        <pc:picChg chg="add mod">
          <ac:chgData name="Estelle Zink" userId="860a178d-86cb-44d8-85ec-484b3c243b92" providerId="ADAL" clId="{A359A489-0F96-4F77-BB39-898774301638}" dt="2025-11-11T15:12:05.969" v="56" actId="14100"/>
          <ac:picMkLst>
            <pc:docMk/>
            <pc:sldMk cId="2523363510" sldId="263"/>
            <ac:picMk id="10" creationId="{D9AACD3E-3310-CDAE-8888-E72144A0CACB}"/>
          </ac:picMkLst>
        </pc:picChg>
      </pc:sldChg>
      <pc:sldChg chg="addSp modSp mod">
        <pc:chgData name="Estelle Zink" userId="860a178d-86cb-44d8-85ec-484b3c243b92" providerId="ADAL" clId="{A359A489-0F96-4F77-BB39-898774301638}" dt="2025-11-11T15:12:26.541" v="60"/>
        <pc:sldMkLst>
          <pc:docMk/>
          <pc:sldMk cId="1246764618" sldId="265"/>
        </pc:sldMkLst>
        <pc:spChg chg="mod">
          <ac:chgData name="Estelle Zink" userId="860a178d-86cb-44d8-85ec-484b3c243b92" providerId="ADAL" clId="{A359A489-0F96-4F77-BB39-898774301638}" dt="2025-11-11T15:12:26.045" v="59" actId="1076"/>
          <ac:spMkLst>
            <pc:docMk/>
            <pc:sldMk cId="1246764618" sldId="265"/>
            <ac:spMk id="6" creationId="{D58B6F0D-FB95-6221-F2FB-59C46475BD60}"/>
          </ac:spMkLst>
        </pc:spChg>
        <pc:spChg chg="add mod">
          <ac:chgData name="Estelle Zink" userId="860a178d-86cb-44d8-85ec-484b3c243b92" providerId="ADAL" clId="{A359A489-0F96-4F77-BB39-898774301638}" dt="2025-11-11T15:12:26.541" v="60"/>
          <ac:spMkLst>
            <pc:docMk/>
            <pc:sldMk cId="1246764618" sldId="265"/>
            <ac:spMk id="7" creationId="{FD76539D-B055-BE2A-0854-67DD14BA645E}"/>
          </ac:spMkLst>
        </pc:spChg>
        <pc:picChg chg="mod">
          <ac:chgData name="Estelle Zink" userId="860a178d-86cb-44d8-85ec-484b3c243b92" providerId="ADAL" clId="{A359A489-0F96-4F77-BB39-898774301638}" dt="2025-11-11T15:12:26.045" v="59" actId="1076"/>
          <ac:picMkLst>
            <pc:docMk/>
            <pc:sldMk cId="1246764618" sldId="265"/>
            <ac:picMk id="3" creationId="{E0CF705F-85DD-A426-D5AC-F7A4766B0E52}"/>
          </ac:picMkLst>
        </pc:picChg>
        <pc:picChg chg="mod">
          <ac:chgData name="Estelle Zink" userId="860a178d-86cb-44d8-85ec-484b3c243b92" providerId="ADAL" clId="{A359A489-0F96-4F77-BB39-898774301638}" dt="2025-11-11T15:12:26.045" v="59" actId="1076"/>
          <ac:picMkLst>
            <pc:docMk/>
            <pc:sldMk cId="1246764618" sldId="265"/>
            <ac:picMk id="4" creationId="{9923FA16-4269-260D-016D-2BC4BE150C35}"/>
          </ac:picMkLst>
        </pc:picChg>
        <pc:picChg chg="mod">
          <ac:chgData name="Estelle Zink" userId="860a178d-86cb-44d8-85ec-484b3c243b92" providerId="ADAL" clId="{A359A489-0F96-4F77-BB39-898774301638}" dt="2025-11-11T15:12:26.045" v="59" actId="1076"/>
          <ac:picMkLst>
            <pc:docMk/>
            <pc:sldMk cId="1246764618" sldId="265"/>
            <ac:picMk id="5" creationId="{2F2A9905-1F96-C4CD-6FEF-E385DFAA21DE}"/>
          </ac:picMkLst>
        </pc:picChg>
        <pc:picChg chg="add mod">
          <ac:chgData name="Estelle Zink" userId="860a178d-86cb-44d8-85ec-484b3c243b92" providerId="ADAL" clId="{A359A489-0F96-4F77-BB39-898774301638}" dt="2025-11-11T15:12:26.541" v="60"/>
          <ac:picMkLst>
            <pc:docMk/>
            <pc:sldMk cId="1246764618" sldId="265"/>
            <ac:picMk id="8" creationId="{B0B62452-85A1-A4E2-6A8C-56316A5B6F6A}"/>
          </ac:picMkLst>
        </pc:picChg>
        <pc:picChg chg="add mod">
          <ac:chgData name="Estelle Zink" userId="860a178d-86cb-44d8-85ec-484b3c243b92" providerId="ADAL" clId="{A359A489-0F96-4F77-BB39-898774301638}" dt="2025-11-11T15:12:26.541" v="60"/>
          <ac:picMkLst>
            <pc:docMk/>
            <pc:sldMk cId="1246764618" sldId="265"/>
            <ac:picMk id="9" creationId="{48D364A7-0B51-0713-4478-5604E9A39E97}"/>
          </ac:picMkLst>
        </pc:picChg>
        <pc:picChg chg="add mod">
          <ac:chgData name="Estelle Zink" userId="860a178d-86cb-44d8-85ec-484b3c243b92" providerId="ADAL" clId="{A359A489-0F96-4F77-BB39-898774301638}" dt="2025-11-11T15:12:26.541" v="60"/>
          <ac:picMkLst>
            <pc:docMk/>
            <pc:sldMk cId="1246764618" sldId="265"/>
            <ac:picMk id="10" creationId="{09A8F540-56B4-C7ED-8B14-9B4191DD7473}"/>
          </ac:picMkLst>
        </pc:picChg>
      </pc:sldChg>
      <pc:sldChg chg="addSp modSp">
        <pc:chgData name="Estelle Zink" userId="860a178d-86cb-44d8-85ec-484b3c243b92" providerId="ADAL" clId="{A359A489-0F96-4F77-BB39-898774301638}" dt="2025-11-11T15:12:30.912" v="61"/>
        <pc:sldMkLst>
          <pc:docMk/>
          <pc:sldMk cId="1037071331" sldId="266"/>
        </pc:sldMkLst>
        <pc:spChg chg="add mod">
          <ac:chgData name="Estelle Zink" userId="860a178d-86cb-44d8-85ec-484b3c243b92" providerId="ADAL" clId="{A359A489-0F96-4F77-BB39-898774301638}" dt="2025-11-11T15:12:30.912" v="61"/>
          <ac:spMkLst>
            <pc:docMk/>
            <pc:sldMk cId="1037071331" sldId="266"/>
            <ac:spMk id="6" creationId="{ACF343A6-C733-5522-BEC6-E45A9CA442C2}"/>
          </ac:spMkLst>
        </pc:spChg>
        <pc:picChg chg="add mod">
          <ac:chgData name="Estelle Zink" userId="860a178d-86cb-44d8-85ec-484b3c243b92" providerId="ADAL" clId="{A359A489-0F96-4F77-BB39-898774301638}" dt="2025-11-11T15:12:30.912" v="61"/>
          <ac:picMkLst>
            <pc:docMk/>
            <pc:sldMk cId="1037071331" sldId="266"/>
            <ac:picMk id="7" creationId="{BBAB2D45-ABFA-8896-3CC5-DAA9A5D97702}"/>
          </ac:picMkLst>
        </pc:picChg>
        <pc:picChg chg="add mod">
          <ac:chgData name="Estelle Zink" userId="860a178d-86cb-44d8-85ec-484b3c243b92" providerId="ADAL" clId="{A359A489-0F96-4F77-BB39-898774301638}" dt="2025-11-11T15:12:30.912" v="61"/>
          <ac:picMkLst>
            <pc:docMk/>
            <pc:sldMk cId="1037071331" sldId="266"/>
            <ac:picMk id="8" creationId="{651B669D-D579-3C23-2352-C4FF83694EE4}"/>
          </ac:picMkLst>
        </pc:picChg>
        <pc:picChg chg="add mod">
          <ac:chgData name="Estelle Zink" userId="860a178d-86cb-44d8-85ec-484b3c243b92" providerId="ADAL" clId="{A359A489-0F96-4F77-BB39-898774301638}" dt="2025-11-11T15:12:30.912" v="61"/>
          <ac:picMkLst>
            <pc:docMk/>
            <pc:sldMk cId="1037071331" sldId="266"/>
            <ac:picMk id="9" creationId="{EFA7A2B0-137B-8FA0-DEB1-940A6B6EF2F0}"/>
          </ac:picMkLst>
        </pc:picChg>
      </pc:sldChg>
      <pc:sldChg chg="addSp modSp">
        <pc:chgData name="Estelle Zink" userId="860a178d-86cb-44d8-85ec-484b3c243b92" providerId="ADAL" clId="{A359A489-0F96-4F77-BB39-898774301638}" dt="2025-11-11T15:12:32.570" v="62"/>
        <pc:sldMkLst>
          <pc:docMk/>
          <pc:sldMk cId="120105018" sldId="267"/>
        </pc:sldMkLst>
        <pc:spChg chg="add mod">
          <ac:chgData name="Estelle Zink" userId="860a178d-86cb-44d8-85ec-484b3c243b92" providerId="ADAL" clId="{A359A489-0F96-4F77-BB39-898774301638}" dt="2025-11-11T15:12:32.570" v="62"/>
          <ac:spMkLst>
            <pc:docMk/>
            <pc:sldMk cId="120105018" sldId="267"/>
            <ac:spMk id="3" creationId="{F20B9959-CE2D-812A-1720-D9E31650212C}"/>
          </ac:spMkLst>
        </pc:spChg>
        <pc:picChg chg="add mod">
          <ac:chgData name="Estelle Zink" userId="860a178d-86cb-44d8-85ec-484b3c243b92" providerId="ADAL" clId="{A359A489-0F96-4F77-BB39-898774301638}" dt="2025-11-11T15:12:32.570" v="62"/>
          <ac:picMkLst>
            <pc:docMk/>
            <pc:sldMk cId="120105018" sldId="267"/>
            <ac:picMk id="5" creationId="{979B1509-67A0-8012-0EF7-2DDF273B122F}"/>
          </ac:picMkLst>
        </pc:picChg>
        <pc:picChg chg="add mod">
          <ac:chgData name="Estelle Zink" userId="860a178d-86cb-44d8-85ec-484b3c243b92" providerId="ADAL" clId="{A359A489-0F96-4F77-BB39-898774301638}" dt="2025-11-11T15:12:32.570" v="62"/>
          <ac:picMkLst>
            <pc:docMk/>
            <pc:sldMk cId="120105018" sldId="267"/>
            <ac:picMk id="6" creationId="{56BC6892-B577-8917-EA5E-3E042EC282D2}"/>
          </ac:picMkLst>
        </pc:picChg>
        <pc:picChg chg="add mod">
          <ac:chgData name="Estelle Zink" userId="860a178d-86cb-44d8-85ec-484b3c243b92" providerId="ADAL" clId="{A359A489-0F96-4F77-BB39-898774301638}" dt="2025-11-11T15:12:32.570" v="62"/>
          <ac:picMkLst>
            <pc:docMk/>
            <pc:sldMk cId="120105018" sldId="267"/>
            <ac:picMk id="7" creationId="{867E1AE7-07F2-E7ED-EF95-C87A36140A0C}"/>
          </ac:picMkLst>
        </pc:picChg>
      </pc:sldChg>
      <pc:sldChg chg="addSp modSp">
        <pc:chgData name="Estelle Zink" userId="860a178d-86cb-44d8-85ec-484b3c243b92" providerId="ADAL" clId="{A359A489-0F96-4F77-BB39-898774301638}" dt="2025-11-11T15:12:34.701" v="63"/>
        <pc:sldMkLst>
          <pc:docMk/>
          <pc:sldMk cId="230831797" sldId="268"/>
        </pc:sldMkLst>
        <pc:spChg chg="add mod">
          <ac:chgData name="Estelle Zink" userId="860a178d-86cb-44d8-85ec-484b3c243b92" providerId="ADAL" clId="{A359A489-0F96-4F77-BB39-898774301638}" dt="2025-11-11T15:12:34.701" v="63"/>
          <ac:spMkLst>
            <pc:docMk/>
            <pc:sldMk cId="230831797" sldId="268"/>
            <ac:spMk id="3" creationId="{06DB6A15-422A-1EBC-4AF8-FFE6E3B2942B}"/>
          </ac:spMkLst>
        </pc:spChg>
        <pc:picChg chg="add mod">
          <ac:chgData name="Estelle Zink" userId="860a178d-86cb-44d8-85ec-484b3c243b92" providerId="ADAL" clId="{A359A489-0F96-4F77-BB39-898774301638}" dt="2025-11-11T15:12:34.701" v="63"/>
          <ac:picMkLst>
            <pc:docMk/>
            <pc:sldMk cId="230831797" sldId="268"/>
            <ac:picMk id="5" creationId="{B77B32E9-ED78-39BD-DB95-F2C0089043E1}"/>
          </ac:picMkLst>
        </pc:picChg>
        <pc:picChg chg="add mod">
          <ac:chgData name="Estelle Zink" userId="860a178d-86cb-44d8-85ec-484b3c243b92" providerId="ADAL" clId="{A359A489-0F96-4F77-BB39-898774301638}" dt="2025-11-11T15:12:34.701" v="63"/>
          <ac:picMkLst>
            <pc:docMk/>
            <pc:sldMk cId="230831797" sldId="268"/>
            <ac:picMk id="8" creationId="{030F9403-643C-7DD8-DF0A-0011309B8447}"/>
          </ac:picMkLst>
        </pc:picChg>
        <pc:picChg chg="add mod">
          <ac:chgData name="Estelle Zink" userId="860a178d-86cb-44d8-85ec-484b3c243b92" providerId="ADAL" clId="{A359A489-0F96-4F77-BB39-898774301638}" dt="2025-11-11T15:12:34.701" v="63"/>
          <ac:picMkLst>
            <pc:docMk/>
            <pc:sldMk cId="230831797" sldId="268"/>
            <ac:picMk id="12" creationId="{780A62FE-6BFF-997E-9835-6567382046FE}"/>
          </ac:picMkLst>
        </pc:picChg>
      </pc:sldChg>
      <pc:sldChg chg="addSp modSp">
        <pc:chgData name="Estelle Zink" userId="860a178d-86cb-44d8-85ec-484b3c243b92" providerId="ADAL" clId="{A359A489-0F96-4F77-BB39-898774301638}" dt="2025-11-11T15:12:41.273" v="64"/>
        <pc:sldMkLst>
          <pc:docMk/>
          <pc:sldMk cId="3811377019" sldId="270"/>
        </pc:sldMkLst>
        <pc:spChg chg="add mod">
          <ac:chgData name="Estelle Zink" userId="860a178d-86cb-44d8-85ec-484b3c243b92" providerId="ADAL" clId="{A359A489-0F96-4F77-BB39-898774301638}" dt="2025-11-11T15:12:41.273" v="64"/>
          <ac:spMkLst>
            <pc:docMk/>
            <pc:sldMk cId="3811377019" sldId="270"/>
            <ac:spMk id="4" creationId="{A67638AF-8350-B8D0-4411-991174EB516C}"/>
          </ac:spMkLst>
        </pc:spChg>
        <pc:picChg chg="add mod">
          <ac:chgData name="Estelle Zink" userId="860a178d-86cb-44d8-85ec-484b3c243b92" providerId="ADAL" clId="{A359A489-0F96-4F77-BB39-898774301638}" dt="2025-11-11T15:12:41.273" v="64"/>
          <ac:picMkLst>
            <pc:docMk/>
            <pc:sldMk cId="3811377019" sldId="270"/>
            <ac:picMk id="6" creationId="{A39A0B14-3945-D8DF-5BFD-0A0A19D70279}"/>
          </ac:picMkLst>
        </pc:picChg>
        <pc:picChg chg="add mod">
          <ac:chgData name="Estelle Zink" userId="860a178d-86cb-44d8-85ec-484b3c243b92" providerId="ADAL" clId="{A359A489-0F96-4F77-BB39-898774301638}" dt="2025-11-11T15:12:41.273" v="64"/>
          <ac:picMkLst>
            <pc:docMk/>
            <pc:sldMk cId="3811377019" sldId="270"/>
            <ac:picMk id="10" creationId="{5896297B-A95D-3EFA-6D07-59B9E83F5A2A}"/>
          </ac:picMkLst>
        </pc:picChg>
        <pc:picChg chg="add mod">
          <ac:chgData name="Estelle Zink" userId="860a178d-86cb-44d8-85ec-484b3c243b92" providerId="ADAL" clId="{A359A489-0F96-4F77-BB39-898774301638}" dt="2025-11-11T15:12:41.273" v="64"/>
          <ac:picMkLst>
            <pc:docMk/>
            <pc:sldMk cId="3811377019" sldId="270"/>
            <ac:picMk id="11" creationId="{686BE978-CE2F-A503-D25A-8A308FD69533}"/>
          </ac:picMkLst>
        </pc:picChg>
      </pc:sldChg>
      <pc:sldChg chg="addSp modSp">
        <pc:chgData name="Estelle Zink" userId="860a178d-86cb-44d8-85ec-484b3c243b92" providerId="ADAL" clId="{A359A489-0F96-4F77-BB39-898774301638}" dt="2025-11-11T15:12:45.258" v="66"/>
        <pc:sldMkLst>
          <pc:docMk/>
          <pc:sldMk cId="3710253221" sldId="272"/>
        </pc:sldMkLst>
        <pc:spChg chg="add mod">
          <ac:chgData name="Estelle Zink" userId="860a178d-86cb-44d8-85ec-484b3c243b92" providerId="ADAL" clId="{A359A489-0F96-4F77-BB39-898774301638}" dt="2025-11-11T15:12:45.258" v="66"/>
          <ac:spMkLst>
            <pc:docMk/>
            <pc:sldMk cId="3710253221" sldId="272"/>
            <ac:spMk id="3" creationId="{A6379DB6-2BDB-AEB0-EFC0-254DE7C0D8C4}"/>
          </ac:spMkLst>
        </pc:spChg>
        <pc:picChg chg="add mod">
          <ac:chgData name="Estelle Zink" userId="860a178d-86cb-44d8-85ec-484b3c243b92" providerId="ADAL" clId="{A359A489-0F96-4F77-BB39-898774301638}" dt="2025-11-11T15:12:45.258" v="66"/>
          <ac:picMkLst>
            <pc:docMk/>
            <pc:sldMk cId="3710253221" sldId="272"/>
            <ac:picMk id="4" creationId="{87DAEEFE-4545-A1C4-66F2-08AE5DEA4456}"/>
          </ac:picMkLst>
        </pc:picChg>
        <pc:picChg chg="add mod">
          <ac:chgData name="Estelle Zink" userId="860a178d-86cb-44d8-85ec-484b3c243b92" providerId="ADAL" clId="{A359A489-0F96-4F77-BB39-898774301638}" dt="2025-11-11T15:12:45.258" v="66"/>
          <ac:picMkLst>
            <pc:docMk/>
            <pc:sldMk cId="3710253221" sldId="272"/>
            <ac:picMk id="5" creationId="{41C60781-A263-7F6F-AAA6-7B77092AADDC}"/>
          </ac:picMkLst>
        </pc:picChg>
        <pc:picChg chg="add mod">
          <ac:chgData name="Estelle Zink" userId="860a178d-86cb-44d8-85ec-484b3c243b92" providerId="ADAL" clId="{A359A489-0F96-4F77-BB39-898774301638}" dt="2025-11-11T15:12:45.258" v="66"/>
          <ac:picMkLst>
            <pc:docMk/>
            <pc:sldMk cId="3710253221" sldId="272"/>
            <ac:picMk id="6" creationId="{3D9126DB-3D47-91F5-1EAA-E7E48E0AD6C8}"/>
          </ac:picMkLst>
        </pc:picChg>
      </pc:sldChg>
      <pc:sldChg chg="addSp modSp">
        <pc:chgData name="Estelle Zink" userId="860a178d-86cb-44d8-85ec-484b3c243b92" providerId="ADAL" clId="{A359A489-0F96-4F77-BB39-898774301638}" dt="2025-11-11T15:12:43.172" v="65"/>
        <pc:sldMkLst>
          <pc:docMk/>
          <pc:sldMk cId="687576591" sldId="273"/>
        </pc:sldMkLst>
        <pc:spChg chg="add mod">
          <ac:chgData name="Estelle Zink" userId="860a178d-86cb-44d8-85ec-484b3c243b92" providerId="ADAL" clId="{A359A489-0F96-4F77-BB39-898774301638}" dt="2025-11-11T15:12:43.172" v="65"/>
          <ac:spMkLst>
            <pc:docMk/>
            <pc:sldMk cId="687576591" sldId="273"/>
            <ac:spMk id="3" creationId="{6E0407F0-E684-1D99-D11A-243610C27BC6}"/>
          </ac:spMkLst>
        </pc:spChg>
        <pc:picChg chg="add mod">
          <ac:chgData name="Estelle Zink" userId="860a178d-86cb-44d8-85ec-484b3c243b92" providerId="ADAL" clId="{A359A489-0F96-4F77-BB39-898774301638}" dt="2025-11-11T15:12:43.172" v="65"/>
          <ac:picMkLst>
            <pc:docMk/>
            <pc:sldMk cId="687576591" sldId="273"/>
            <ac:picMk id="4" creationId="{DCDBC922-4A27-83B4-022E-18628AF6F490}"/>
          </ac:picMkLst>
        </pc:picChg>
        <pc:picChg chg="add mod">
          <ac:chgData name="Estelle Zink" userId="860a178d-86cb-44d8-85ec-484b3c243b92" providerId="ADAL" clId="{A359A489-0F96-4F77-BB39-898774301638}" dt="2025-11-11T15:12:43.172" v="65"/>
          <ac:picMkLst>
            <pc:docMk/>
            <pc:sldMk cId="687576591" sldId="273"/>
            <ac:picMk id="5" creationId="{1FCEE056-0F31-5ABC-26F2-4612DC1BE0CC}"/>
          </ac:picMkLst>
        </pc:picChg>
        <pc:picChg chg="add mod">
          <ac:chgData name="Estelle Zink" userId="860a178d-86cb-44d8-85ec-484b3c243b92" providerId="ADAL" clId="{A359A489-0F96-4F77-BB39-898774301638}" dt="2025-11-11T15:12:43.172" v="65"/>
          <ac:picMkLst>
            <pc:docMk/>
            <pc:sldMk cId="687576591" sldId="273"/>
            <ac:picMk id="7" creationId="{292A605F-24C5-6C97-A64E-16184030A170}"/>
          </ac:picMkLst>
        </pc:picChg>
      </pc:sldChg>
      <pc:sldChg chg="modSp mod">
        <pc:chgData name="Estelle Zink" userId="860a178d-86cb-44d8-85ec-484b3c243b92" providerId="ADAL" clId="{A359A489-0F96-4F77-BB39-898774301638}" dt="2025-11-11T15:12:54.169" v="67" actId="1076"/>
        <pc:sldMkLst>
          <pc:docMk/>
          <pc:sldMk cId="4113862308" sldId="4447"/>
        </pc:sldMkLst>
        <pc:picChg chg="mod">
          <ac:chgData name="Estelle Zink" userId="860a178d-86cb-44d8-85ec-484b3c243b92" providerId="ADAL" clId="{A359A489-0F96-4F77-BB39-898774301638}" dt="2025-11-11T15:12:54.169" v="67" actId="1076"/>
          <ac:picMkLst>
            <pc:docMk/>
            <pc:sldMk cId="4113862308" sldId="4447"/>
            <ac:picMk id="6" creationId="{142D30CC-4C9A-47DC-8075-4E329D788616}"/>
          </ac:picMkLst>
        </pc:picChg>
        <pc:picChg chg="mod">
          <ac:chgData name="Estelle Zink" userId="860a178d-86cb-44d8-85ec-484b3c243b92" providerId="ADAL" clId="{A359A489-0F96-4F77-BB39-898774301638}" dt="2025-11-11T15:12:54.169" v="67" actId="1076"/>
          <ac:picMkLst>
            <pc:docMk/>
            <pc:sldMk cId="4113862308" sldId="4447"/>
            <ac:picMk id="8" creationId="{4659F636-2AC7-A274-8C47-D2C90025AA6B}"/>
          </ac:picMkLst>
        </pc:picChg>
      </pc:sldChg>
      <pc:sldChg chg="addSp delSp modSp mod">
        <pc:chgData name="Estelle Zink" userId="860a178d-86cb-44d8-85ec-484b3c243b92" providerId="ADAL" clId="{A359A489-0F96-4F77-BB39-898774301638}" dt="2025-11-11T15:13:38.998" v="74" actId="478"/>
        <pc:sldMkLst>
          <pc:docMk/>
          <pc:sldMk cId="715600446" sldId="2147376776"/>
        </pc:sldMkLst>
        <pc:spChg chg="add mod">
          <ac:chgData name="Estelle Zink" userId="860a178d-86cb-44d8-85ec-484b3c243b92" providerId="ADAL" clId="{A359A489-0F96-4F77-BB39-898774301638}" dt="2025-11-11T15:13:31.496" v="71"/>
          <ac:spMkLst>
            <pc:docMk/>
            <pc:sldMk cId="715600446" sldId="2147376776"/>
            <ac:spMk id="8" creationId="{EC4262A0-31F0-1824-1252-C022EBD4D3AA}"/>
          </ac:spMkLst>
        </pc:spChg>
        <pc:picChg chg="add mod">
          <ac:chgData name="Estelle Zink" userId="860a178d-86cb-44d8-85ec-484b3c243b92" providerId="ADAL" clId="{A359A489-0F96-4F77-BB39-898774301638}" dt="2025-11-11T15:13:31.496" v="71"/>
          <ac:picMkLst>
            <pc:docMk/>
            <pc:sldMk cId="715600446" sldId="2147376776"/>
            <ac:picMk id="10" creationId="{4FDDEA97-8FA9-963B-A5E7-A8350F8E69EB}"/>
          </ac:picMkLst>
        </pc:picChg>
        <pc:picChg chg="add mod">
          <ac:chgData name="Estelle Zink" userId="860a178d-86cb-44d8-85ec-484b3c243b92" providerId="ADAL" clId="{A359A489-0F96-4F77-BB39-898774301638}" dt="2025-11-11T15:13:31.496" v="71"/>
          <ac:picMkLst>
            <pc:docMk/>
            <pc:sldMk cId="715600446" sldId="2147376776"/>
            <ac:picMk id="11" creationId="{08CD2EE8-06DF-DCEA-28EF-FF79977691A0}"/>
          </ac:picMkLst>
        </pc:picChg>
        <pc:picChg chg="add mod">
          <ac:chgData name="Estelle Zink" userId="860a178d-86cb-44d8-85ec-484b3c243b92" providerId="ADAL" clId="{A359A489-0F96-4F77-BB39-898774301638}" dt="2025-11-11T15:13:31.496" v="71"/>
          <ac:picMkLst>
            <pc:docMk/>
            <pc:sldMk cId="715600446" sldId="2147376776"/>
            <ac:picMk id="12" creationId="{9E375C05-ADE5-4592-7C58-454D34D48B66}"/>
          </ac:picMkLst>
        </pc:picChg>
      </pc:sldChg>
      <pc:sldChg chg="addSp delSp modSp">
        <pc:chgData name="Estelle Zink" userId="860a178d-86cb-44d8-85ec-484b3c243b92" providerId="ADAL" clId="{A359A489-0F96-4F77-BB39-898774301638}" dt="2025-11-11T15:13:47.593" v="76"/>
        <pc:sldMkLst>
          <pc:docMk/>
          <pc:sldMk cId="1246356284" sldId="2147376777"/>
        </pc:sldMkLst>
      </pc:sldChg>
      <pc:sldChg chg="addSp delSp modSp mod">
        <pc:chgData name="Estelle Zink" userId="860a178d-86cb-44d8-85ec-484b3c243b92" providerId="ADAL" clId="{A359A489-0F96-4F77-BB39-898774301638}" dt="2025-11-11T15:15:49.095" v="368"/>
        <pc:sldMkLst>
          <pc:docMk/>
          <pc:sldMk cId="1035369806" sldId="2147376811"/>
        </pc:sldMkLst>
        <pc:spChg chg="add mod">
          <ac:chgData name="Estelle Zink" userId="860a178d-86cb-44d8-85ec-484b3c243b92" providerId="ADAL" clId="{A359A489-0F96-4F77-BB39-898774301638}" dt="2025-11-11T15:15:49.095" v="368"/>
          <ac:spMkLst>
            <pc:docMk/>
            <pc:sldMk cId="1035369806" sldId="2147376811"/>
            <ac:spMk id="8" creationId="{34244AB0-3D72-EC99-C3C9-161BE64B03FB}"/>
          </ac:spMkLst>
        </pc:spChg>
        <pc:picChg chg="add mod">
          <ac:chgData name="Estelle Zink" userId="860a178d-86cb-44d8-85ec-484b3c243b92" providerId="ADAL" clId="{A359A489-0F96-4F77-BB39-898774301638}" dt="2025-11-11T15:15:49.095" v="368"/>
          <ac:picMkLst>
            <pc:docMk/>
            <pc:sldMk cId="1035369806" sldId="2147376811"/>
            <ac:picMk id="9" creationId="{B199A22A-71A8-A542-8C2A-361B0021C555}"/>
          </ac:picMkLst>
        </pc:picChg>
        <pc:picChg chg="add mod">
          <ac:chgData name="Estelle Zink" userId="860a178d-86cb-44d8-85ec-484b3c243b92" providerId="ADAL" clId="{A359A489-0F96-4F77-BB39-898774301638}" dt="2025-11-11T15:15:49.095" v="368"/>
          <ac:picMkLst>
            <pc:docMk/>
            <pc:sldMk cId="1035369806" sldId="2147376811"/>
            <ac:picMk id="10" creationId="{73F6D53E-15F3-C695-E539-D9EDFEE32DD6}"/>
          </ac:picMkLst>
        </pc:picChg>
        <pc:picChg chg="add mod">
          <ac:chgData name="Estelle Zink" userId="860a178d-86cb-44d8-85ec-484b3c243b92" providerId="ADAL" clId="{A359A489-0F96-4F77-BB39-898774301638}" dt="2025-11-11T15:15:49.095" v="368"/>
          <ac:picMkLst>
            <pc:docMk/>
            <pc:sldMk cId="1035369806" sldId="2147376811"/>
            <ac:picMk id="11" creationId="{80DA62F5-280C-70C5-34C4-9881DC682D49}"/>
          </ac:picMkLst>
        </pc:picChg>
      </pc:sldChg>
      <pc:sldChg chg="addSp modSp">
        <pc:chgData name="Estelle Zink" userId="860a178d-86cb-44d8-85ec-484b3c243b92" providerId="ADAL" clId="{A359A489-0F96-4F77-BB39-898774301638}" dt="2025-11-11T15:12:58.898" v="68"/>
        <pc:sldMkLst>
          <pc:docMk/>
          <pc:sldMk cId="1607973990" sldId="2147482518"/>
        </pc:sldMkLst>
      </pc:sldChg>
      <pc:sldChg chg="addSp modSp">
        <pc:chgData name="Estelle Zink" userId="860a178d-86cb-44d8-85ec-484b3c243b92" providerId="ADAL" clId="{A359A489-0F96-4F77-BB39-898774301638}" dt="2025-11-11T15:13:57.778" v="77"/>
        <pc:sldMkLst>
          <pc:docMk/>
          <pc:sldMk cId="1896336441" sldId="2147482543"/>
        </pc:sldMkLst>
      </pc:sldChg>
      <pc:sldChg chg="addSp modSp">
        <pc:chgData name="Estelle Zink" userId="860a178d-86cb-44d8-85ec-484b3c243b92" providerId="ADAL" clId="{A359A489-0F96-4F77-BB39-898774301638}" dt="2025-11-11T15:13:26.134" v="70"/>
        <pc:sldMkLst>
          <pc:docMk/>
          <pc:sldMk cId="2058531706" sldId="2147482545"/>
        </pc:sldMkLst>
      </pc:sldChg>
      <pc:sldChg chg="addSp modSp">
        <pc:chgData name="Estelle Zink" userId="860a178d-86cb-44d8-85ec-484b3c243b92" providerId="ADAL" clId="{A359A489-0F96-4F77-BB39-898774301638}" dt="2025-11-11T15:13:04.608" v="69"/>
        <pc:sldMkLst>
          <pc:docMk/>
          <pc:sldMk cId="1214741955" sldId="2147482561"/>
        </pc:sldMkLst>
      </pc:sldChg>
      <pc:sldChg chg="delSp modSp add mod">
        <pc:chgData name="Estelle Zink" userId="860a178d-86cb-44d8-85ec-484b3c243b92" providerId="ADAL" clId="{A359A489-0F96-4F77-BB39-898774301638}" dt="2025-11-11T15:15:37.815" v="364" actId="20577"/>
        <pc:sldMkLst>
          <pc:docMk/>
          <pc:sldMk cId="1348121206" sldId="2147482565"/>
        </pc:sldMkLst>
        <pc:spChg chg="mod">
          <ac:chgData name="Estelle Zink" userId="860a178d-86cb-44d8-85ec-484b3c243b92" providerId="ADAL" clId="{A359A489-0F96-4F77-BB39-898774301638}" dt="2025-11-11T15:14:11.324" v="94" actId="20577"/>
          <ac:spMkLst>
            <pc:docMk/>
            <pc:sldMk cId="1348121206" sldId="2147482565"/>
            <ac:spMk id="3" creationId="{537F5965-C00B-AB2E-8EF1-E92F870F6A1B}"/>
          </ac:spMkLst>
        </pc:spChg>
        <pc:spChg chg="mod">
          <ac:chgData name="Estelle Zink" userId="860a178d-86cb-44d8-85ec-484b3c243b92" providerId="ADAL" clId="{A359A489-0F96-4F77-BB39-898774301638}" dt="2025-11-11T15:15:37.815" v="364" actId="20577"/>
          <ac:spMkLst>
            <pc:docMk/>
            <pc:sldMk cId="1348121206" sldId="2147482565"/>
            <ac:spMk id="13" creationId="{682CCA52-134E-F308-E4AD-B0CF0C7A502F}"/>
          </ac:spMkLst>
        </pc:spChg>
      </pc:sldChg>
      <pc:sldChg chg="addSp delSp modSp add mod ord">
        <pc:chgData name="Estelle Zink" userId="860a178d-86cb-44d8-85ec-484b3c243b92" providerId="ADAL" clId="{A359A489-0F96-4F77-BB39-898774301638}" dt="2025-11-17T10:37:49.804" v="791" actId="20577"/>
        <pc:sldMkLst>
          <pc:docMk/>
          <pc:sldMk cId="1811857753" sldId="2147482566"/>
        </pc:sldMkLst>
        <pc:spChg chg="mod">
          <ac:chgData name="Estelle Zink" userId="860a178d-86cb-44d8-85ec-484b3c243b92" providerId="ADAL" clId="{A359A489-0F96-4F77-BB39-898774301638}" dt="2025-11-11T16:07:47.259" v="766" actId="113"/>
          <ac:spMkLst>
            <pc:docMk/>
            <pc:sldMk cId="1811857753" sldId="2147482566"/>
            <ac:spMk id="2" creationId="{C8319A74-5082-78CA-5DB2-9CC3881491CF}"/>
          </ac:spMkLst>
        </pc:spChg>
        <pc:spChg chg="add mod">
          <ac:chgData name="Estelle Zink" userId="860a178d-86cb-44d8-85ec-484b3c243b92" providerId="ADAL" clId="{A359A489-0F96-4F77-BB39-898774301638}" dt="2025-11-17T10:37:49.804" v="791" actId="20577"/>
          <ac:spMkLst>
            <pc:docMk/>
            <pc:sldMk cId="1811857753" sldId="2147482566"/>
            <ac:spMk id="9" creationId="{E705A013-C12C-F535-8B91-51694903C436}"/>
          </ac:spMkLst>
        </pc:spChg>
        <pc:spChg chg="add mod">
          <ac:chgData name="Estelle Zink" userId="860a178d-86cb-44d8-85ec-484b3c243b92" providerId="ADAL" clId="{A359A489-0F96-4F77-BB39-898774301638}" dt="2025-11-11T16:03:28.261" v="682" actId="1076"/>
          <ac:spMkLst>
            <pc:docMk/>
            <pc:sldMk cId="1811857753" sldId="2147482566"/>
            <ac:spMk id="12" creationId="{23C1F3C1-2967-C735-B7FA-F14C8A9AE0B0}"/>
          </ac:spMkLst>
        </pc:spChg>
        <pc:spChg chg="add mod">
          <ac:chgData name="Estelle Zink" userId="860a178d-86cb-44d8-85ec-484b3c243b92" providerId="ADAL" clId="{A359A489-0F96-4F77-BB39-898774301638}" dt="2025-11-13T13:19:01.412" v="770" actId="1076"/>
          <ac:spMkLst>
            <pc:docMk/>
            <pc:sldMk cId="1811857753" sldId="2147482566"/>
            <ac:spMk id="16" creationId="{97B8C34D-1771-B7E3-7125-8C31452E5BC4}"/>
          </ac:spMkLst>
        </pc:spChg>
        <pc:spChg chg="add mod">
          <ac:chgData name="Estelle Zink" userId="860a178d-86cb-44d8-85ec-484b3c243b92" providerId="ADAL" clId="{A359A489-0F96-4F77-BB39-898774301638}" dt="2025-11-13T13:19:01.412" v="770" actId="1076"/>
          <ac:spMkLst>
            <pc:docMk/>
            <pc:sldMk cId="1811857753" sldId="2147482566"/>
            <ac:spMk id="19" creationId="{94B4ACBC-2EB8-E740-8CDA-488188853355}"/>
          </ac:spMkLst>
        </pc:spChg>
        <pc:spChg chg="add mod">
          <ac:chgData name="Estelle Zink" userId="860a178d-86cb-44d8-85ec-484b3c243b92" providerId="ADAL" clId="{A359A489-0F96-4F77-BB39-898774301638}" dt="2025-11-11T16:04:24.350" v="689"/>
          <ac:spMkLst>
            <pc:docMk/>
            <pc:sldMk cId="1811857753" sldId="2147482566"/>
            <ac:spMk id="21" creationId="{014F6640-6247-E77A-C49A-0E380D8C3184}"/>
          </ac:spMkLst>
        </pc:spChg>
        <pc:spChg chg="add mod">
          <ac:chgData name="Estelle Zink" userId="860a178d-86cb-44d8-85ec-484b3c243b92" providerId="ADAL" clId="{A359A489-0F96-4F77-BB39-898774301638}" dt="2025-11-11T16:05:56.926" v="726" actId="1076"/>
          <ac:spMkLst>
            <pc:docMk/>
            <pc:sldMk cId="1811857753" sldId="2147482566"/>
            <ac:spMk id="24" creationId="{B9AFE0FA-C38B-B6C4-1E4D-ED0B06678BE9}"/>
          </ac:spMkLst>
        </pc:spChg>
        <pc:spChg chg="add mod">
          <ac:chgData name="Estelle Zink" userId="860a178d-86cb-44d8-85ec-484b3c243b92" providerId="ADAL" clId="{A359A489-0F96-4F77-BB39-898774301638}" dt="2025-11-13T13:33:26.240" v="774" actId="1076"/>
          <ac:spMkLst>
            <pc:docMk/>
            <pc:sldMk cId="1811857753" sldId="2147482566"/>
            <ac:spMk id="30" creationId="{E2C78196-566B-0F68-9EA5-F3EE9B921480}"/>
          </ac:spMkLst>
        </pc:spChg>
        <pc:picChg chg="add mod">
          <ac:chgData name="Estelle Zink" userId="860a178d-86cb-44d8-85ec-484b3c243b92" providerId="ADAL" clId="{A359A489-0F96-4F77-BB39-898774301638}" dt="2025-11-17T10:37:36.253" v="776" actId="1076"/>
          <ac:picMkLst>
            <pc:docMk/>
            <pc:sldMk cId="1811857753" sldId="2147482566"/>
            <ac:picMk id="5" creationId="{94AE6B6A-4205-A2E6-BA6E-94FD54E7ECF6}"/>
          </ac:picMkLst>
        </pc:picChg>
        <pc:picChg chg="add mod">
          <ac:chgData name="Estelle Zink" userId="860a178d-86cb-44d8-85ec-484b3c243b92" providerId="ADAL" clId="{A359A489-0F96-4F77-BB39-898774301638}" dt="2025-11-11T16:03:28.261" v="682" actId="1076"/>
          <ac:picMkLst>
            <pc:docMk/>
            <pc:sldMk cId="1811857753" sldId="2147482566"/>
            <ac:picMk id="7" creationId="{DA8258FD-3DD0-1F99-D356-5E54A5E07414}"/>
          </ac:picMkLst>
        </pc:picChg>
        <pc:picChg chg="add del">
          <ac:chgData name="Estelle Zink" userId="860a178d-86cb-44d8-85ec-484b3c243b92" providerId="ADAL" clId="{A359A489-0F96-4F77-BB39-898774301638}" dt="2025-11-17T10:37:39.089" v="778" actId="478"/>
          <ac:picMkLst>
            <pc:docMk/>
            <pc:sldMk cId="1811857753" sldId="2147482566"/>
            <ac:picMk id="8" creationId="{1AD42A1E-4DBD-DE6F-7432-54FF9BF89503}"/>
          </ac:picMkLst>
        </pc:picChg>
        <pc:picChg chg="add mod">
          <ac:chgData name="Estelle Zink" userId="860a178d-86cb-44d8-85ec-484b3c243b92" providerId="ADAL" clId="{A359A489-0F96-4F77-BB39-898774301638}" dt="2025-11-13T13:19:01.412" v="770" actId="1076"/>
          <ac:picMkLst>
            <pc:docMk/>
            <pc:sldMk cId="1811857753" sldId="2147482566"/>
            <ac:picMk id="18" creationId="{12F72CBE-29A6-0AB3-97E6-2B3C6134DBB1}"/>
          </ac:picMkLst>
        </pc:picChg>
        <pc:picChg chg="add mod">
          <ac:chgData name="Estelle Zink" userId="860a178d-86cb-44d8-85ec-484b3c243b92" providerId="ADAL" clId="{A359A489-0F96-4F77-BB39-898774301638}" dt="2025-11-13T13:19:01.412" v="770" actId="1076"/>
          <ac:picMkLst>
            <pc:docMk/>
            <pc:sldMk cId="1811857753" sldId="2147482566"/>
            <ac:picMk id="20" creationId="{D69D332B-2354-F5F1-A703-50C65032F02B}"/>
          </ac:picMkLst>
        </pc:picChg>
        <pc:picChg chg="add mod">
          <ac:chgData name="Estelle Zink" userId="860a178d-86cb-44d8-85ec-484b3c243b92" providerId="ADAL" clId="{A359A489-0F96-4F77-BB39-898774301638}" dt="2025-11-11T16:04:52.884" v="693" actId="1076"/>
          <ac:picMkLst>
            <pc:docMk/>
            <pc:sldMk cId="1811857753" sldId="2147482566"/>
            <ac:picMk id="23" creationId="{A36906EB-DDBF-318C-1F9C-BDB9917A383C}"/>
          </ac:picMkLst>
        </pc:picChg>
        <pc:picChg chg="add mod">
          <ac:chgData name="Estelle Zink" userId="860a178d-86cb-44d8-85ec-484b3c243b92" providerId="ADAL" clId="{A359A489-0F96-4F77-BB39-898774301638}" dt="2025-11-11T16:05:47.688" v="725" actId="1076"/>
          <ac:picMkLst>
            <pc:docMk/>
            <pc:sldMk cId="1811857753" sldId="2147482566"/>
            <ac:picMk id="26" creationId="{4B192244-B6AD-8646-A14F-63213937CEFB}"/>
          </ac:picMkLst>
        </pc:picChg>
        <pc:picChg chg="add mod">
          <ac:chgData name="Estelle Zink" userId="860a178d-86cb-44d8-85ec-484b3c243b92" providerId="ADAL" clId="{A359A489-0F96-4F77-BB39-898774301638}" dt="2025-11-13T13:33:26.240" v="774" actId="1076"/>
          <ac:picMkLst>
            <pc:docMk/>
            <pc:sldMk cId="1811857753" sldId="2147482566"/>
            <ac:picMk id="32" creationId="{5E5B99F6-A70B-9EFC-E574-F310AA29C71B}"/>
          </ac:picMkLst>
        </pc:picChg>
      </pc:sldChg>
    </pc:docChg>
  </pc:docChgLst>
  <pc:docChgLst>
    <pc:chgData name="Peter Devos" userId="cdcdb16d-e706-431a-a25b-ef4aa90b16d8" providerId="ADAL" clId="{4B0B05A3-FB87-4B0A-8C24-ED32D4EE602D}"/>
    <pc:docChg chg="undo custSel addSld delSld modSld sldOrd delMainMaster">
      <pc:chgData name="Peter Devos" userId="cdcdb16d-e706-431a-a25b-ef4aa90b16d8" providerId="ADAL" clId="{4B0B05A3-FB87-4B0A-8C24-ED32D4EE602D}" dt="2025-11-17T18:49:01.856" v="3394" actId="20577"/>
      <pc:docMkLst>
        <pc:docMk/>
      </pc:docMkLst>
      <pc:sldChg chg="delSp mod">
        <pc:chgData name="Peter Devos" userId="cdcdb16d-e706-431a-a25b-ef4aa90b16d8" providerId="ADAL" clId="{4B0B05A3-FB87-4B0A-8C24-ED32D4EE602D}" dt="2025-11-13T13:36:07.942" v="2988" actId="478"/>
        <pc:sldMkLst>
          <pc:docMk/>
          <pc:sldMk cId="3008689403" sldId="257"/>
        </pc:sldMkLst>
      </pc:sldChg>
      <pc:sldChg chg="delSp mod">
        <pc:chgData name="Peter Devos" userId="cdcdb16d-e706-431a-a25b-ef4aa90b16d8" providerId="ADAL" clId="{4B0B05A3-FB87-4B0A-8C24-ED32D4EE602D}" dt="2025-11-13T13:36:18.601" v="2989" actId="478"/>
        <pc:sldMkLst>
          <pc:docMk/>
          <pc:sldMk cId="3764586624" sldId="259"/>
        </pc:sldMkLst>
      </pc:sldChg>
      <pc:sldChg chg="modSp add del mod">
        <pc:chgData name="Peter Devos" userId="cdcdb16d-e706-431a-a25b-ef4aa90b16d8" providerId="ADAL" clId="{4B0B05A3-FB87-4B0A-8C24-ED32D4EE602D}" dt="2025-11-13T13:24:40.504" v="2955"/>
        <pc:sldMkLst>
          <pc:docMk/>
          <pc:sldMk cId="3767670783" sldId="328"/>
        </pc:sldMkLst>
        <pc:spChg chg="mod">
          <ac:chgData name="Peter Devos" userId="cdcdb16d-e706-431a-a25b-ef4aa90b16d8" providerId="ADAL" clId="{4B0B05A3-FB87-4B0A-8C24-ED32D4EE602D}" dt="2025-11-13T13:24:40.455" v="2954"/>
          <ac:spMkLst>
            <pc:docMk/>
            <pc:sldMk cId="3767670783" sldId="328"/>
            <ac:spMk id="2" creationId="{105FB0AE-5359-326A-4D05-633BC2CE6E3C}"/>
          </ac:spMkLst>
        </pc:spChg>
      </pc:sldChg>
      <pc:sldChg chg="modSp add del mod">
        <pc:chgData name="Peter Devos" userId="cdcdb16d-e706-431a-a25b-ef4aa90b16d8" providerId="ADAL" clId="{4B0B05A3-FB87-4B0A-8C24-ED32D4EE602D}" dt="2025-11-10T10:12:03.734" v="579" actId="20577"/>
        <pc:sldMkLst>
          <pc:docMk/>
          <pc:sldMk cId="1896619033" sldId="4268"/>
        </pc:sldMkLst>
        <pc:spChg chg="mod">
          <ac:chgData name="Peter Devos" userId="cdcdb16d-e706-431a-a25b-ef4aa90b16d8" providerId="ADAL" clId="{4B0B05A3-FB87-4B0A-8C24-ED32D4EE602D}" dt="2025-11-10T10:12:03.734" v="579" actId="20577"/>
          <ac:spMkLst>
            <pc:docMk/>
            <pc:sldMk cId="1896619033" sldId="4268"/>
            <ac:spMk id="4" creationId="{B4ECF520-4C0D-4800-B6B2-00995B5010AD}"/>
          </ac:spMkLst>
        </pc:spChg>
      </pc:sldChg>
      <pc:sldChg chg="modSp add mod">
        <pc:chgData name="Peter Devos" userId="cdcdb16d-e706-431a-a25b-ef4aa90b16d8" providerId="ADAL" clId="{4B0B05A3-FB87-4B0A-8C24-ED32D4EE602D}" dt="2025-11-10T09:38:37.480" v="4" actId="27636"/>
        <pc:sldMkLst>
          <pc:docMk/>
          <pc:sldMk cId="4113862308" sldId="4447"/>
        </pc:sldMkLst>
        <pc:spChg chg="mod">
          <ac:chgData name="Peter Devos" userId="cdcdb16d-e706-431a-a25b-ef4aa90b16d8" providerId="ADAL" clId="{4B0B05A3-FB87-4B0A-8C24-ED32D4EE602D}" dt="2025-11-10T09:38:37.480" v="4" actId="27636"/>
          <ac:spMkLst>
            <pc:docMk/>
            <pc:sldMk cId="4113862308" sldId="4447"/>
            <ac:spMk id="3" creationId="{1A427590-1B2B-4EE8-9B81-CDB90D10E408}"/>
          </ac:spMkLst>
        </pc:spChg>
      </pc:sldChg>
      <pc:sldChg chg="add del">
        <pc:chgData name="Peter Devos" userId="cdcdb16d-e706-431a-a25b-ef4aa90b16d8" providerId="ADAL" clId="{4B0B05A3-FB87-4B0A-8C24-ED32D4EE602D}" dt="2025-11-10T09:39:53.482" v="11"/>
        <pc:sldMkLst>
          <pc:docMk/>
          <pc:sldMk cId="695315491" sldId="2147376775"/>
        </pc:sldMkLst>
      </pc:sldChg>
      <pc:sldChg chg="addSp delSp modSp add del mod">
        <pc:chgData name="Peter Devos" userId="cdcdb16d-e706-431a-a25b-ef4aa90b16d8" providerId="ADAL" clId="{4B0B05A3-FB87-4B0A-8C24-ED32D4EE602D}" dt="2025-11-17T17:15:42.764" v="3188" actId="478"/>
        <pc:sldMkLst>
          <pc:docMk/>
          <pc:sldMk cId="715600446" sldId="2147376776"/>
        </pc:sldMkLst>
        <pc:picChg chg="add del mod">
          <ac:chgData name="Peter Devos" userId="cdcdb16d-e706-431a-a25b-ef4aa90b16d8" providerId="ADAL" clId="{4B0B05A3-FB87-4B0A-8C24-ED32D4EE602D}" dt="2025-11-17T17:15:42.764" v="3188" actId="478"/>
          <ac:picMkLst>
            <pc:docMk/>
            <pc:sldMk cId="715600446" sldId="2147376776"/>
            <ac:picMk id="4" creationId="{D7E84394-AF21-2804-74FF-41BFB1E2FA17}"/>
          </ac:picMkLst>
        </pc:picChg>
      </pc:sldChg>
      <pc:sldChg chg="delSp add del mod">
        <pc:chgData name="Peter Devos" userId="cdcdb16d-e706-431a-a25b-ef4aa90b16d8" providerId="ADAL" clId="{4B0B05A3-FB87-4B0A-8C24-ED32D4EE602D}" dt="2025-11-13T13:34:59.380" v="2975" actId="478"/>
        <pc:sldMkLst>
          <pc:docMk/>
          <pc:sldMk cId="1246356284" sldId="2147376777"/>
        </pc:sldMkLst>
      </pc:sldChg>
      <pc:sldChg chg="addSp modSp add del mod">
        <pc:chgData name="Peter Devos" userId="cdcdb16d-e706-431a-a25b-ef4aa90b16d8" providerId="ADAL" clId="{4B0B05A3-FB87-4B0A-8C24-ED32D4EE602D}" dt="2025-11-11T09:56:41.184" v="2818" actId="14100"/>
        <pc:sldMkLst>
          <pc:docMk/>
          <pc:sldMk cId="3735748696" sldId="2147376808"/>
        </pc:sldMkLst>
        <pc:spChg chg="mod">
          <ac:chgData name="Peter Devos" userId="cdcdb16d-e706-431a-a25b-ef4aa90b16d8" providerId="ADAL" clId="{4B0B05A3-FB87-4B0A-8C24-ED32D4EE602D}" dt="2025-11-10T10:13:59.168" v="582" actId="6549"/>
          <ac:spMkLst>
            <pc:docMk/>
            <pc:sldMk cId="3735748696" sldId="2147376808"/>
            <ac:spMk id="4" creationId="{ADFD9B11-E254-71A8-E967-A6AB578471EB}"/>
          </ac:spMkLst>
        </pc:spChg>
        <pc:spChg chg="mod">
          <ac:chgData name="Peter Devos" userId="cdcdb16d-e706-431a-a25b-ef4aa90b16d8" providerId="ADAL" clId="{4B0B05A3-FB87-4B0A-8C24-ED32D4EE602D}" dt="2025-11-11T09:56:24.002" v="2815" actId="1076"/>
          <ac:spMkLst>
            <pc:docMk/>
            <pc:sldMk cId="3735748696" sldId="2147376808"/>
            <ac:spMk id="37" creationId="{EF7AEA87-3C98-254C-2EAD-8227AA59F2E1}"/>
          </ac:spMkLst>
        </pc:spChg>
        <pc:grpChg chg="add mod">
          <ac:chgData name="Peter Devos" userId="cdcdb16d-e706-431a-a25b-ef4aa90b16d8" providerId="ADAL" clId="{4B0B05A3-FB87-4B0A-8C24-ED32D4EE602D}" dt="2025-11-10T10:13:33.133" v="581" actId="1076"/>
          <ac:grpSpMkLst>
            <pc:docMk/>
            <pc:sldMk cId="3735748696" sldId="2147376808"/>
            <ac:grpSpMk id="2" creationId="{D39E483C-9897-E483-FF33-5FAB786E2515}"/>
          </ac:grpSpMkLst>
        </pc:grpChg>
        <pc:picChg chg="mod">
          <ac:chgData name="Peter Devos" userId="cdcdb16d-e706-431a-a25b-ef4aa90b16d8" providerId="ADAL" clId="{4B0B05A3-FB87-4B0A-8C24-ED32D4EE602D}" dt="2025-11-10T10:13:33.133" v="581" actId="1076"/>
          <ac:picMkLst>
            <pc:docMk/>
            <pc:sldMk cId="3735748696" sldId="2147376808"/>
            <ac:picMk id="3" creationId="{4CE3E742-0EED-B436-2E38-BF3D38BB9F2D}"/>
          </ac:picMkLst>
        </pc:picChg>
        <pc:picChg chg="mod">
          <ac:chgData name="Peter Devos" userId="cdcdb16d-e706-431a-a25b-ef4aa90b16d8" providerId="ADAL" clId="{4B0B05A3-FB87-4B0A-8C24-ED32D4EE602D}" dt="2025-11-10T10:13:33.133" v="581" actId="1076"/>
          <ac:picMkLst>
            <pc:docMk/>
            <pc:sldMk cId="3735748696" sldId="2147376808"/>
            <ac:picMk id="5" creationId="{11C370FD-1F45-4502-F45F-32879732C33D}"/>
          </ac:picMkLst>
        </pc:picChg>
        <pc:picChg chg="mod">
          <ac:chgData name="Peter Devos" userId="cdcdb16d-e706-431a-a25b-ef4aa90b16d8" providerId="ADAL" clId="{4B0B05A3-FB87-4B0A-8C24-ED32D4EE602D}" dt="2025-11-11T09:56:28.564" v="2816" actId="1076"/>
          <ac:picMkLst>
            <pc:docMk/>
            <pc:sldMk cId="3735748696" sldId="2147376808"/>
            <ac:picMk id="36" creationId="{69CBBD12-F135-8D97-D88E-56D98DBF6CC2}"/>
          </ac:picMkLst>
        </pc:picChg>
        <pc:cxnChg chg="mod">
          <ac:chgData name="Peter Devos" userId="cdcdb16d-e706-431a-a25b-ef4aa90b16d8" providerId="ADAL" clId="{4B0B05A3-FB87-4B0A-8C24-ED32D4EE602D}" dt="2025-11-11T09:56:41.184" v="2818" actId="14100"/>
          <ac:cxnSpMkLst>
            <pc:docMk/>
            <pc:sldMk cId="3735748696" sldId="2147376808"/>
            <ac:cxnSpMk id="41" creationId="{787B4B4C-D1B8-2F08-848D-55440D17CAEA}"/>
          </ac:cxnSpMkLst>
        </pc:cxnChg>
      </pc:sldChg>
      <pc:sldChg chg="add del">
        <pc:chgData name="Peter Devos" userId="cdcdb16d-e706-431a-a25b-ef4aa90b16d8" providerId="ADAL" clId="{4B0B05A3-FB87-4B0A-8C24-ED32D4EE602D}" dt="2025-11-10T09:39:53.482" v="11"/>
        <pc:sldMkLst>
          <pc:docMk/>
          <pc:sldMk cId="1035369806" sldId="2147376811"/>
        </pc:sldMkLst>
      </pc:sldChg>
      <pc:sldChg chg="delSp modSp add del mod delAnim">
        <pc:chgData name="Peter Devos" userId="cdcdb16d-e706-431a-a25b-ef4aa90b16d8" providerId="ADAL" clId="{4B0B05A3-FB87-4B0A-8C24-ED32D4EE602D}" dt="2025-11-10T10:10:20.080" v="560" actId="20577"/>
        <pc:sldMkLst>
          <pc:docMk/>
          <pc:sldMk cId="1941164122" sldId="2147376839"/>
        </pc:sldMkLst>
        <pc:spChg chg="mod">
          <ac:chgData name="Peter Devos" userId="cdcdb16d-e706-431a-a25b-ef4aa90b16d8" providerId="ADAL" clId="{4B0B05A3-FB87-4B0A-8C24-ED32D4EE602D}" dt="2025-11-10T10:10:20.080" v="560" actId="20577"/>
          <ac:spMkLst>
            <pc:docMk/>
            <pc:sldMk cId="1941164122" sldId="2147376839"/>
            <ac:spMk id="2" creationId="{9848F667-154A-0089-DEBD-6A2CCE5B60F7}"/>
          </ac:spMkLst>
        </pc:spChg>
      </pc:sldChg>
      <pc:sldChg chg="delSp modSp add del mod">
        <pc:chgData name="Peter Devos" userId="cdcdb16d-e706-431a-a25b-ef4aa90b16d8" providerId="ADAL" clId="{4B0B05A3-FB87-4B0A-8C24-ED32D4EE602D}" dt="2025-11-12T08:18:58.719" v="2935" actId="478"/>
        <pc:sldMkLst>
          <pc:docMk/>
          <pc:sldMk cId="1899230110" sldId="2147482512"/>
        </pc:sldMkLst>
        <pc:spChg chg="mod">
          <ac:chgData name="Peter Devos" userId="cdcdb16d-e706-431a-a25b-ef4aa90b16d8" providerId="ADAL" clId="{4B0B05A3-FB87-4B0A-8C24-ED32D4EE602D}" dt="2025-11-10T10:08:38" v="556" actId="20577"/>
          <ac:spMkLst>
            <pc:docMk/>
            <pc:sldMk cId="1899230110" sldId="2147482512"/>
            <ac:spMk id="2" creationId="{30B61A08-D140-417F-82D9-1A97056AF625}"/>
          </ac:spMkLst>
        </pc:spChg>
      </pc:sldChg>
      <pc:sldChg chg="delSp modSp add del mod">
        <pc:chgData name="Peter Devos" userId="cdcdb16d-e706-431a-a25b-ef4aa90b16d8" providerId="ADAL" clId="{4B0B05A3-FB87-4B0A-8C24-ED32D4EE602D}" dt="2025-11-13T13:34:21.223" v="2971" actId="478"/>
        <pc:sldMkLst>
          <pc:docMk/>
          <pc:sldMk cId="1607973990" sldId="2147482518"/>
        </pc:sldMkLst>
        <pc:spChg chg="mod">
          <ac:chgData name="Peter Devos" userId="cdcdb16d-e706-431a-a25b-ef4aa90b16d8" providerId="ADAL" clId="{4B0B05A3-FB87-4B0A-8C24-ED32D4EE602D}" dt="2025-11-10T10:24:33.419" v="841" actId="20577"/>
          <ac:spMkLst>
            <pc:docMk/>
            <pc:sldMk cId="1607973990" sldId="2147482518"/>
            <ac:spMk id="2" creationId="{FAB60067-ED5E-71BA-C4BD-A277EC3755C5}"/>
          </ac:spMkLst>
        </pc:spChg>
        <pc:spChg chg="mod">
          <ac:chgData name="Peter Devos" userId="cdcdb16d-e706-431a-a25b-ef4aa90b16d8" providerId="ADAL" clId="{4B0B05A3-FB87-4B0A-8C24-ED32D4EE602D}" dt="2025-11-12T08:20:49.864" v="2948" actId="27636"/>
          <ac:spMkLst>
            <pc:docMk/>
            <pc:sldMk cId="1607973990" sldId="2147482518"/>
            <ac:spMk id="3" creationId="{0DABDC8F-3C50-3E71-8FC0-B1ABBDE3AD86}"/>
          </ac:spMkLst>
        </pc:spChg>
        <pc:picChg chg="mod">
          <ac:chgData name="Peter Devos" userId="cdcdb16d-e706-431a-a25b-ef4aa90b16d8" providerId="ADAL" clId="{4B0B05A3-FB87-4B0A-8C24-ED32D4EE602D}" dt="2025-11-10T10:23:10.799" v="783" actId="1076"/>
          <ac:picMkLst>
            <pc:docMk/>
            <pc:sldMk cId="1607973990" sldId="2147482518"/>
            <ac:picMk id="9" creationId="{C2EE27E8-F19F-982A-82F3-0962393FF020}"/>
          </ac:picMkLst>
        </pc:picChg>
        <pc:picChg chg="mod">
          <ac:chgData name="Peter Devos" userId="cdcdb16d-e706-431a-a25b-ef4aa90b16d8" providerId="ADAL" clId="{4B0B05A3-FB87-4B0A-8C24-ED32D4EE602D}" dt="2025-11-10T10:23:10.799" v="783" actId="1076"/>
          <ac:picMkLst>
            <pc:docMk/>
            <pc:sldMk cId="1607973990" sldId="2147482518"/>
            <ac:picMk id="10" creationId="{F2E1D2D4-6A5F-1ADA-8050-1F1990DCE51E}"/>
          </ac:picMkLst>
        </pc:picChg>
        <pc:picChg chg="mod">
          <ac:chgData name="Peter Devos" userId="cdcdb16d-e706-431a-a25b-ef4aa90b16d8" providerId="ADAL" clId="{4B0B05A3-FB87-4B0A-8C24-ED32D4EE602D}" dt="2025-11-10T10:23:10.799" v="783" actId="1076"/>
          <ac:picMkLst>
            <pc:docMk/>
            <pc:sldMk cId="1607973990" sldId="2147482518"/>
            <ac:picMk id="11" creationId="{0AE22AA9-2809-2B87-F1AC-AB859EB6725B}"/>
          </ac:picMkLst>
        </pc:picChg>
      </pc:sldChg>
      <pc:sldChg chg="modSp add del mod setBg modShow">
        <pc:chgData name="Peter Devos" userId="cdcdb16d-e706-431a-a25b-ef4aa90b16d8" providerId="ADAL" clId="{4B0B05A3-FB87-4B0A-8C24-ED32D4EE602D}" dt="2025-11-13T13:27:54.446" v="2965" actId="729"/>
        <pc:sldMkLst>
          <pc:docMk/>
          <pc:sldMk cId="1055041678" sldId="2147482533"/>
        </pc:sldMkLst>
        <pc:spChg chg="mod">
          <ac:chgData name="Peter Devos" userId="cdcdb16d-e706-431a-a25b-ef4aa90b16d8" providerId="ADAL" clId="{4B0B05A3-FB87-4B0A-8C24-ED32D4EE602D}" dt="2025-11-13T13:24:40.455" v="2954"/>
          <ac:spMkLst>
            <pc:docMk/>
            <pc:sldMk cId="1055041678" sldId="2147482533"/>
            <ac:spMk id="5" creationId="{7F3CC893-3FEE-3BBA-DD50-865A2B652CCB}"/>
          </ac:spMkLst>
        </pc:spChg>
      </pc:sldChg>
      <pc:sldChg chg="modSp add del mod">
        <pc:chgData name="Peter Devos" userId="cdcdb16d-e706-431a-a25b-ef4aa90b16d8" providerId="ADAL" clId="{4B0B05A3-FB87-4B0A-8C24-ED32D4EE602D}" dt="2025-11-13T13:24:40.504" v="2955"/>
        <pc:sldMkLst>
          <pc:docMk/>
          <pc:sldMk cId="2644116778" sldId="2147482534"/>
        </pc:sldMkLst>
        <pc:spChg chg="mod">
          <ac:chgData name="Peter Devos" userId="cdcdb16d-e706-431a-a25b-ef4aa90b16d8" providerId="ADAL" clId="{4B0B05A3-FB87-4B0A-8C24-ED32D4EE602D}" dt="2025-11-13T13:24:40.455" v="2954"/>
          <ac:spMkLst>
            <pc:docMk/>
            <pc:sldMk cId="2644116778" sldId="2147482534"/>
            <ac:spMk id="2" creationId="{AEAC68C8-F55E-B76F-D743-4EACAA9A4EAC}"/>
          </ac:spMkLst>
        </pc:spChg>
      </pc:sldChg>
      <pc:sldChg chg="modSp add del mod">
        <pc:chgData name="Peter Devos" userId="cdcdb16d-e706-431a-a25b-ef4aa90b16d8" providerId="ADAL" clId="{4B0B05A3-FB87-4B0A-8C24-ED32D4EE602D}" dt="2025-11-13T13:26:33.835" v="2964" actId="404"/>
        <pc:sldMkLst>
          <pc:docMk/>
          <pc:sldMk cId="2829840217" sldId="2147482537"/>
        </pc:sldMkLst>
        <pc:spChg chg="mod">
          <ac:chgData name="Peter Devos" userId="cdcdb16d-e706-431a-a25b-ef4aa90b16d8" providerId="ADAL" clId="{4B0B05A3-FB87-4B0A-8C24-ED32D4EE602D}" dt="2025-11-13T13:26:33.835" v="2964" actId="404"/>
          <ac:spMkLst>
            <pc:docMk/>
            <pc:sldMk cId="2829840217" sldId="2147482537"/>
            <ac:spMk id="6" creationId="{519910A7-ABCD-32F9-20F2-FEAC7D4C9161}"/>
          </ac:spMkLst>
        </pc:spChg>
      </pc:sldChg>
      <pc:sldChg chg="modSp add del mod">
        <pc:chgData name="Peter Devos" userId="cdcdb16d-e706-431a-a25b-ef4aa90b16d8" providerId="ADAL" clId="{4B0B05A3-FB87-4B0A-8C24-ED32D4EE602D}" dt="2025-11-13T13:25:06.514" v="2957" actId="20577"/>
        <pc:sldMkLst>
          <pc:docMk/>
          <pc:sldMk cId="2388864766" sldId="2147482538"/>
        </pc:sldMkLst>
        <pc:spChg chg="mod">
          <ac:chgData name="Peter Devos" userId="cdcdb16d-e706-431a-a25b-ef4aa90b16d8" providerId="ADAL" clId="{4B0B05A3-FB87-4B0A-8C24-ED32D4EE602D}" dt="2025-11-13T13:25:06.514" v="2957" actId="20577"/>
          <ac:spMkLst>
            <pc:docMk/>
            <pc:sldMk cId="2388864766" sldId="2147482538"/>
            <ac:spMk id="8" creationId="{96D6D4EE-CC9B-EEB4-BA18-22146E3AAE41}"/>
          </ac:spMkLst>
        </pc:spChg>
      </pc:sldChg>
      <pc:sldChg chg="addSp modSp add del mod">
        <pc:chgData name="Peter Devos" userId="cdcdb16d-e706-431a-a25b-ef4aa90b16d8" providerId="ADAL" clId="{4B0B05A3-FB87-4B0A-8C24-ED32D4EE602D}" dt="2025-11-17T18:43:36.171" v="3246" actId="20577"/>
        <pc:sldMkLst>
          <pc:docMk/>
          <pc:sldMk cId="59764744" sldId="2147482539"/>
        </pc:sldMkLst>
        <pc:spChg chg="mod">
          <ac:chgData name="Peter Devos" userId="cdcdb16d-e706-431a-a25b-ef4aa90b16d8" providerId="ADAL" clId="{4B0B05A3-FB87-4B0A-8C24-ED32D4EE602D}" dt="2025-11-10T09:39:53.427" v="10"/>
          <ac:spMkLst>
            <pc:docMk/>
            <pc:sldMk cId="59764744" sldId="2147482539"/>
            <ac:spMk id="2" creationId="{F7B80366-3B8A-28CE-1151-92057C6177FB}"/>
          </ac:spMkLst>
        </pc:spChg>
        <pc:spChg chg="add mod">
          <ac:chgData name="Peter Devos" userId="cdcdb16d-e706-431a-a25b-ef4aa90b16d8" providerId="ADAL" clId="{4B0B05A3-FB87-4B0A-8C24-ED32D4EE602D}" dt="2025-11-17T18:43:33.683" v="3241" actId="20577"/>
          <ac:spMkLst>
            <pc:docMk/>
            <pc:sldMk cId="59764744" sldId="2147482539"/>
            <ac:spMk id="4" creationId="{C37A999E-080D-0361-F07E-8F6211885F57}"/>
          </ac:spMkLst>
        </pc:spChg>
        <pc:spChg chg="add mod">
          <ac:chgData name="Peter Devos" userId="cdcdb16d-e706-431a-a25b-ef4aa90b16d8" providerId="ADAL" clId="{4B0B05A3-FB87-4B0A-8C24-ED32D4EE602D}" dt="2025-11-17T18:43:36.171" v="3246" actId="20577"/>
          <ac:spMkLst>
            <pc:docMk/>
            <pc:sldMk cId="59764744" sldId="2147482539"/>
            <ac:spMk id="6" creationId="{EEE8AF7A-DD2C-0CD1-B48F-37FD1C852BB9}"/>
          </ac:spMkLst>
        </pc:spChg>
        <pc:picChg chg="mod">
          <ac:chgData name="Peter Devos" userId="cdcdb16d-e706-431a-a25b-ef4aa90b16d8" providerId="ADAL" clId="{4B0B05A3-FB87-4B0A-8C24-ED32D4EE602D}" dt="2025-11-17T18:43:17.692" v="3234" actId="1076"/>
          <ac:picMkLst>
            <pc:docMk/>
            <pc:sldMk cId="59764744" sldId="2147482539"/>
            <ac:picMk id="5" creationId="{949BC618-7A38-BD4A-5848-DB13BCF0ADC5}"/>
          </ac:picMkLst>
        </pc:picChg>
      </pc:sldChg>
      <pc:sldChg chg="delSp modSp add del mod">
        <pc:chgData name="Peter Devos" userId="cdcdb16d-e706-431a-a25b-ef4aa90b16d8" providerId="ADAL" clId="{4B0B05A3-FB87-4B0A-8C24-ED32D4EE602D}" dt="2025-11-13T13:35:08.596" v="2980" actId="478"/>
        <pc:sldMkLst>
          <pc:docMk/>
          <pc:sldMk cId="1896336441" sldId="2147482543"/>
        </pc:sldMkLst>
      </pc:sldChg>
      <pc:sldChg chg="addSp delSp modSp new mod modClrScheme modAnim chgLayout modNotesTx">
        <pc:chgData name="Peter Devos" userId="cdcdb16d-e706-431a-a25b-ef4aa90b16d8" providerId="ADAL" clId="{4B0B05A3-FB87-4B0A-8C24-ED32D4EE602D}" dt="2025-11-11T09:48:38.595" v="2716" actId="207"/>
        <pc:sldMkLst>
          <pc:docMk/>
          <pc:sldMk cId="532040343" sldId="2147482544"/>
        </pc:sldMkLst>
        <pc:spChg chg="add mod">
          <ac:chgData name="Peter Devos" userId="cdcdb16d-e706-431a-a25b-ef4aa90b16d8" providerId="ADAL" clId="{4B0B05A3-FB87-4B0A-8C24-ED32D4EE602D}" dt="2025-11-11T09:45:33.225" v="2696" actId="20577"/>
          <ac:spMkLst>
            <pc:docMk/>
            <pc:sldMk cId="532040343" sldId="2147482544"/>
            <ac:spMk id="2" creationId="{9F29F140-0A15-B1A0-E371-E8CBF79A33E8}"/>
          </ac:spMkLst>
        </pc:spChg>
        <pc:spChg chg="add mod">
          <ac:chgData name="Peter Devos" userId="cdcdb16d-e706-431a-a25b-ef4aa90b16d8" providerId="ADAL" clId="{4B0B05A3-FB87-4B0A-8C24-ED32D4EE602D}" dt="2025-11-11T09:44:00.499" v="2592" actId="14100"/>
          <ac:spMkLst>
            <pc:docMk/>
            <pc:sldMk cId="532040343" sldId="2147482544"/>
            <ac:spMk id="4" creationId="{A809E53E-D861-B746-1ED9-4932BC249F29}"/>
          </ac:spMkLst>
        </pc:spChg>
        <pc:spChg chg="add mod">
          <ac:chgData name="Peter Devos" userId="cdcdb16d-e706-431a-a25b-ef4aa90b16d8" providerId="ADAL" clId="{4B0B05A3-FB87-4B0A-8C24-ED32D4EE602D}" dt="2025-11-11T09:42:37.950" v="2584" actId="164"/>
          <ac:spMkLst>
            <pc:docMk/>
            <pc:sldMk cId="532040343" sldId="2147482544"/>
            <ac:spMk id="10" creationId="{CDCF3437-5866-38A0-3C95-55768182EA41}"/>
          </ac:spMkLst>
        </pc:spChg>
        <pc:spChg chg="add mod">
          <ac:chgData name="Peter Devos" userId="cdcdb16d-e706-431a-a25b-ef4aa90b16d8" providerId="ADAL" clId="{4B0B05A3-FB87-4B0A-8C24-ED32D4EE602D}" dt="2025-11-11T09:48:38.595" v="2716" actId="207"/>
          <ac:spMkLst>
            <pc:docMk/>
            <pc:sldMk cId="532040343" sldId="2147482544"/>
            <ac:spMk id="12" creationId="{F5F7D6C1-2350-B543-2811-5074056CEE06}"/>
          </ac:spMkLst>
        </pc:spChg>
        <pc:spChg chg="add mod">
          <ac:chgData name="Peter Devos" userId="cdcdb16d-e706-431a-a25b-ef4aa90b16d8" providerId="ADAL" clId="{4B0B05A3-FB87-4B0A-8C24-ED32D4EE602D}" dt="2025-11-11T09:43:43.312" v="2587" actId="1076"/>
          <ac:spMkLst>
            <pc:docMk/>
            <pc:sldMk cId="532040343" sldId="2147482544"/>
            <ac:spMk id="13" creationId="{1BDF1419-E326-AF67-BE78-8E6831777A46}"/>
          </ac:spMkLst>
        </pc:spChg>
        <pc:grpChg chg="add mod">
          <ac:chgData name="Peter Devos" userId="cdcdb16d-e706-431a-a25b-ef4aa90b16d8" providerId="ADAL" clId="{4B0B05A3-FB87-4B0A-8C24-ED32D4EE602D}" dt="2025-11-11T09:42:37.950" v="2584" actId="164"/>
          <ac:grpSpMkLst>
            <pc:docMk/>
            <pc:sldMk cId="532040343" sldId="2147482544"/>
            <ac:grpSpMk id="14" creationId="{D4EB95D5-ED67-FBF8-65AF-3D866F02E63B}"/>
          </ac:grpSpMkLst>
        </pc:grpChg>
        <pc:grpChg chg="add mod">
          <ac:chgData name="Peter Devos" userId="cdcdb16d-e706-431a-a25b-ef4aa90b16d8" providerId="ADAL" clId="{4B0B05A3-FB87-4B0A-8C24-ED32D4EE602D}" dt="2025-11-11T09:42:37.950" v="2584" actId="164"/>
          <ac:grpSpMkLst>
            <pc:docMk/>
            <pc:sldMk cId="532040343" sldId="2147482544"/>
            <ac:grpSpMk id="15" creationId="{65AFF845-0C5E-E639-71AC-8B41E62D848D}"/>
          </ac:grpSpMkLst>
        </pc:grpChg>
        <pc:graphicFrameChg chg="add mod modGraphic">
          <ac:chgData name="Peter Devos" userId="cdcdb16d-e706-431a-a25b-ef4aa90b16d8" providerId="ADAL" clId="{4B0B05A3-FB87-4B0A-8C24-ED32D4EE602D}" dt="2025-11-11T09:46:18" v="2711" actId="20577"/>
          <ac:graphicFrameMkLst>
            <pc:docMk/>
            <pc:sldMk cId="532040343" sldId="2147482544"/>
            <ac:graphicFrameMk id="3" creationId="{549C4899-A194-7F48-519D-3296D8CA0750}"/>
          </ac:graphicFrameMkLst>
        </pc:graphicFrameChg>
        <pc:picChg chg="add mod">
          <ac:chgData name="Peter Devos" userId="cdcdb16d-e706-431a-a25b-ef4aa90b16d8" providerId="ADAL" clId="{4B0B05A3-FB87-4B0A-8C24-ED32D4EE602D}" dt="2025-11-11T09:42:30.322" v="2583" actId="164"/>
          <ac:picMkLst>
            <pc:docMk/>
            <pc:sldMk cId="532040343" sldId="2147482544"/>
            <ac:picMk id="6" creationId="{6E6435F7-E5FE-D2E0-A17F-FA069B576824}"/>
          </ac:picMkLst>
        </pc:picChg>
        <pc:picChg chg="add mod">
          <ac:chgData name="Peter Devos" userId="cdcdb16d-e706-431a-a25b-ef4aa90b16d8" providerId="ADAL" clId="{4B0B05A3-FB87-4B0A-8C24-ED32D4EE602D}" dt="2025-11-11T09:42:30.322" v="2583" actId="164"/>
          <ac:picMkLst>
            <pc:docMk/>
            <pc:sldMk cId="532040343" sldId="2147482544"/>
            <ac:picMk id="7" creationId="{6522965C-983F-EEF9-9A44-5133AC79DE3D}"/>
          </ac:picMkLst>
        </pc:picChg>
        <pc:picChg chg="add mod">
          <ac:chgData name="Peter Devos" userId="cdcdb16d-e706-431a-a25b-ef4aa90b16d8" providerId="ADAL" clId="{4B0B05A3-FB87-4B0A-8C24-ED32D4EE602D}" dt="2025-11-11T09:42:30.322" v="2583" actId="164"/>
          <ac:picMkLst>
            <pc:docMk/>
            <pc:sldMk cId="532040343" sldId="2147482544"/>
            <ac:picMk id="8" creationId="{56D48072-1400-BD3B-6EA3-7B50BDD7D92E}"/>
          </ac:picMkLst>
        </pc:picChg>
        <pc:picChg chg="add mod">
          <ac:chgData name="Peter Devos" userId="cdcdb16d-e706-431a-a25b-ef4aa90b16d8" providerId="ADAL" clId="{4B0B05A3-FB87-4B0A-8C24-ED32D4EE602D}" dt="2025-11-10T12:56:44.235" v="1648" actId="1076"/>
          <ac:picMkLst>
            <pc:docMk/>
            <pc:sldMk cId="532040343" sldId="2147482544"/>
            <ac:picMk id="11" creationId="{69726993-DEF0-DA28-4F61-A8B03388E3C9}"/>
          </ac:picMkLst>
        </pc:picChg>
      </pc:sldChg>
      <pc:sldChg chg="addSp delSp modSp new mod modClrScheme chgLayout">
        <pc:chgData name="Peter Devos" userId="cdcdb16d-e706-431a-a25b-ef4aa90b16d8" providerId="ADAL" clId="{4B0B05A3-FB87-4B0A-8C24-ED32D4EE602D}" dt="2025-11-16T21:12:35.824" v="3082" actId="27636"/>
        <pc:sldMkLst>
          <pc:docMk/>
          <pc:sldMk cId="2058531706" sldId="2147482545"/>
        </pc:sldMkLst>
        <pc:spChg chg="mod ord">
          <ac:chgData name="Peter Devos" userId="cdcdb16d-e706-431a-a25b-ef4aa90b16d8" providerId="ADAL" clId="{4B0B05A3-FB87-4B0A-8C24-ED32D4EE602D}" dt="2025-11-10T10:39:03.031" v="1549" actId="20577"/>
          <ac:spMkLst>
            <pc:docMk/>
            <pc:sldMk cId="2058531706" sldId="2147482545"/>
            <ac:spMk id="3" creationId="{77112B06-0C0D-3774-8934-B97DCCB04849}"/>
          </ac:spMkLst>
        </pc:spChg>
        <pc:spChg chg="add del mod ord">
          <ac:chgData name="Peter Devos" userId="cdcdb16d-e706-431a-a25b-ef4aa90b16d8" providerId="ADAL" clId="{4B0B05A3-FB87-4B0A-8C24-ED32D4EE602D}" dt="2025-11-16T21:12:35.824" v="3082" actId="27636"/>
          <ac:spMkLst>
            <pc:docMk/>
            <pc:sldMk cId="2058531706" sldId="2147482545"/>
            <ac:spMk id="5" creationId="{181D9433-730E-6913-3B9A-685E1AC0D536}"/>
          </ac:spMkLst>
        </pc:spChg>
      </pc:sldChg>
      <pc:sldChg chg="modSp add del mod">
        <pc:chgData name="Peter Devos" userId="cdcdb16d-e706-431a-a25b-ef4aa90b16d8" providerId="ADAL" clId="{4B0B05A3-FB87-4B0A-8C24-ED32D4EE602D}" dt="2025-11-10T10:42:31.294" v="1647" actId="20577"/>
        <pc:sldMkLst>
          <pc:docMk/>
          <pc:sldMk cId="1214741955" sldId="2147482561"/>
        </pc:sldMkLst>
        <pc:spChg chg="mod">
          <ac:chgData name="Peter Devos" userId="cdcdb16d-e706-431a-a25b-ef4aa90b16d8" providerId="ADAL" clId="{4B0B05A3-FB87-4B0A-8C24-ED32D4EE602D}" dt="2025-11-10T10:42:31.294" v="1647" actId="20577"/>
          <ac:spMkLst>
            <pc:docMk/>
            <pc:sldMk cId="1214741955" sldId="2147482561"/>
            <ac:spMk id="6" creationId="{34EC61EF-440A-B097-2EF8-8C3ED2A9AE9F}"/>
          </ac:spMkLst>
        </pc:spChg>
      </pc:sldChg>
      <pc:sldChg chg="addSp delSp modSp new mod">
        <pc:chgData name="Peter Devos" userId="cdcdb16d-e706-431a-a25b-ef4aa90b16d8" providerId="ADAL" clId="{4B0B05A3-FB87-4B0A-8C24-ED32D4EE602D}" dt="2025-11-11T09:51:52.523" v="2780" actId="20577"/>
        <pc:sldMkLst>
          <pc:docMk/>
          <pc:sldMk cId="1948452899" sldId="2147482564"/>
        </pc:sldMkLst>
        <pc:spChg chg="mod">
          <ac:chgData name="Peter Devos" userId="cdcdb16d-e706-431a-a25b-ef4aa90b16d8" providerId="ADAL" clId="{4B0B05A3-FB87-4B0A-8C24-ED32D4EE602D}" dt="2025-11-11T09:51:52.523" v="2780" actId="20577"/>
          <ac:spMkLst>
            <pc:docMk/>
            <pc:sldMk cId="1948452899" sldId="2147482564"/>
            <ac:spMk id="2" creationId="{3C16F3D6-4260-209C-B9E4-585D8E66AB4B}"/>
          </ac:spMkLst>
        </pc:spChg>
        <pc:spChg chg="add del mod">
          <ac:chgData name="Peter Devos" userId="cdcdb16d-e706-431a-a25b-ef4aa90b16d8" providerId="ADAL" clId="{4B0B05A3-FB87-4B0A-8C24-ED32D4EE602D}" dt="2025-11-11T09:50:36.883" v="2769" actId="6549"/>
          <ac:spMkLst>
            <pc:docMk/>
            <pc:sldMk cId="1948452899" sldId="2147482564"/>
            <ac:spMk id="3" creationId="{32A817FC-500B-8635-C73B-19BD74C96C74}"/>
          </ac:spMkLst>
        </pc:spChg>
        <pc:picChg chg="add mod">
          <ac:chgData name="Peter Devos" userId="cdcdb16d-e706-431a-a25b-ef4aa90b16d8" providerId="ADAL" clId="{4B0B05A3-FB87-4B0A-8C24-ED32D4EE602D}" dt="2025-11-11T09:50:47.862" v="2770" actId="1076"/>
          <ac:picMkLst>
            <pc:docMk/>
            <pc:sldMk cId="1948452899" sldId="2147482564"/>
            <ac:picMk id="6" creationId="{C6A75792-AC5F-0639-84D1-F74B3B89B443}"/>
          </ac:picMkLst>
        </pc:picChg>
      </pc:sldChg>
      <pc:sldChg chg="delSp modSp mod">
        <pc:chgData name="Peter Devos" userId="cdcdb16d-e706-431a-a25b-ef4aa90b16d8" providerId="ADAL" clId="{4B0B05A3-FB87-4B0A-8C24-ED32D4EE602D}" dt="2025-11-17T18:49:01.856" v="3394" actId="20577"/>
        <pc:sldMkLst>
          <pc:docMk/>
          <pc:sldMk cId="1348121206" sldId="2147482565"/>
        </pc:sldMkLst>
        <pc:spChg chg="mod">
          <ac:chgData name="Peter Devos" userId="cdcdb16d-e706-431a-a25b-ef4aa90b16d8" providerId="ADAL" clId="{4B0B05A3-FB87-4B0A-8C24-ED32D4EE602D}" dt="2025-11-17T18:46:40.996" v="3263" actId="20577"/>
          <ac:spMkLst>
            <pc:docMk/>
            <pc:sldMk cId="1348121206" sldId="2147482565"/>
            <ac:spMk id="3" creationId="{537F5965-C00B-AB2E-8EF1-E92F870F6A1B}"/>
          </ac:spMkLst>
        </pc:spChg>
        <pc:spChg chg="mod">
          <ac:chgData name="Peter Devos" userId="cdcdb16d-e706-431a-a25b-ef4aa90b16d8" providerId="ADAL" clId="{4B0B05A3-FB87-4B0A-8C24-ED32D4EE602D}" dt="2025-11-17T18:49:01.856" v="3394" actId="20577"/>
          <ac:spMkLst>
            <pc:docMk/>
            <pc:sldMk cId="1348121206" sldId="2147482565"/>
            <ac:spMk id="13" creationId="{682CCA52-134E-F308-E4AD-B0CF0C7A502F}"/>
          </ac:spMkLst>
        </pc:spChg>
      </pc:sldChg>
      <pc:sldChg chg="addSp delSp modSp new del mod modClrScheme chgLayout">
        <pc:chgData name="Peter Devos" userId="cdcdb16d-e706-431a-a25b-ef4aa90b16d8" providerId="ADAL" clId="{4B0B05A3-FB87-4B0A-8C24-ED32D4EE602D}" dt="2025-11-17T16:55:39.492" v="3091" actId="47"/>
        <pc:sldMkLst>
          <pc:docMk/>
          <pc:sldMk cId="1555389776" sldId="2147482567"/>
        </pc:sldMkLst>
        <pc:spChg chg="del mod ord">
          <ac:chgData name="Peter Devos" userId="cdcdb16d-e706-431a-a25b-ef4aa90b16d8" providerId="ADAL" clId="{4B0B05A3-FB87-4B0A-8C24-ED32D4EE602D}" dt="2025-11-17T16:52:44.257" v="3085" actId="700"/>
          <ac:spMkLst>
            <pc:docMk/>
            <pc:sldMk cId="1555389776" sldId="2147482567"/>
            <ac:spMk id="2" creationId="{8FB90000-8A09-905B-E6DE-0A63FCD11AA3}"/>
          </ac:spMkLst>
        </pc:spChg>
        <pc:spChg chg="mod ord">
          <ac:chgData name="Peter Devos" userId="cdcdb16d-e706-431a-a25b-ef4aa90b16d8" providerId="ADAL" clId="{4B0B05A3-FB87-4B0A-8C24-ED32D4EE602D}" dt="2025-11-17T16:52:44.257" v="3085" actId="700"/>
          <ac:spMkLst>
            <pc:docMk/>
            <pc:sldMk cId="1555389776" sldId="2147482567"/>
            <ac:spMk id="3" creationId="{E5716C0F-2915-9DDA-65F7-68C70A39FE13}"/>
          </ac:spMkLst>
        </pc:spChg>
        <pc:spChg chg="del mod ord">
          <ac:chgData name="Peter Devos" userId="cdcdb16d-e706-431a-a25b-ef4aa90b16d8" providerId="ADAL" clId="{4B0B05A3-FB87-4B0A-8C24-ED32D4EE602D}" dt="2025-11-17T16:52:44.257" v="3085" actId="700"/>
          <ac:spMkLst>
            <pc:docMk/>
            <pc:sldMk cId="1555389776" sldId="2147482567"/>
            <ac:spMk id="4" creationId="{6A921B48-9B5F-375E-9A7D-CC572B62F94F}"/>
          </ac:spMkLst>
        </pc:spChg>
        <pc:spChg chg="add mod ord">
          <ac:chgData name="Peter Devos" userId="cdcdb16d-e706-431a-a25b-ef4aa90b16d8" providerId="ADAL" clId="{4B0B05A3-FB87-4B0A-8C24-ED32D4EE602D}" dt="2025-11-17T16:52:44.257" v="3085" actId="700"/>
          <ac:spMkLst>
            <pc:docMk/>
            <pc:sldMk cId="1555389776" sldId="2147482567"/>
            <ac:spMk id="5" creationId="{EB24E58B-07DA-18C7-9319-F12367DC94FA}"/>
          </ac:spMkLst>
        </pc:spChg>
        <pc:spChg chg="add mod ord">
          <ac:chgData name="Peter Devos" userId="cdcdb16d-e706-431a-a25b-ef4aa90b16d8" providerId="ADAL" clId="{4B0B05A3-FB87-4B0A-8C24-ED32D4EE602D}" dt="2025-11-17T16:52:44.257" v="3085" actId="700"/>
          <ac:spMkLst>
            <pc:docMk/>
            <pc:sldMk cId="1555389776" sldId="2147482567"/>
            <ac:spMk id="6" creationId="{36E1A50B-9AED-BE72-9635-35B1518F9513}"/>
          </ac:spMkLst>
        </pc:spChg>
        <pc:spChg chg="add mod ord">
          <ac:chgData name="Peter Devos" userId="cdcdb16d-e706-431a-a25b-ef4aa90b16d8" providerId="ADAL" clId="{4B0B05A3-FB87-4B0A-8C24-ED32D4EE602D}" dt="2025-11-17T16:52:44.257" v="3085" actId="700"/>
          <ac:spMkLst>
            <pc:docMk/>
            <pc:sldMk cId="1555389776" sldId="2147482567"/>
            <ac:spMk id="7" creationId="{6E3B7E10-4D76-4592-C47E-3F5905C91FC1}"/>
          </ac:spMkLst>
        </pc:spChg>
        <pc:picChg chg="add mod">
          <ac:chgData name="Peter Devos" userId="cdcdb16d-e706-431a-a25b-ef4aa90b16d8" providerId="ADAL" clId="{4B0B05A3-FB87-4B0A-8C24-ED32D4EE602D}" dt="2025-11-17T16:54:37.709" v="3089" actId="1076"/>
          <ac:picMkLst>
            <pc:docMk/>
            <pc:sldMk cId="1555389776" sldId="2147482567"/>
            <ac:picMk id="1026" creationId="{BDA4DF84-FAED-42D5-AD21-F1EEEA87970D}"/>
          </ac:picMkLst>
        </pc:picChg>
      </pc:sldChg>
      <pc:sldChg chg="addSp modSp add del mod">
        <pc:chgData name="Peter Devos" userId="cdcdb16d-e706-431a-a25b-ef4aa90b16d8" providerId="ADAL" clId="{4B0B05A3-FB87-4B0A-8C24-ED32D4EE602D}" dt="2025-11-16T21:30:39.670" v="3083" actId="47"/>
        <pc:sldMkLst>
          <pc:docMk/>
          <pc:sldMk cId="2278155941" sldId="2147482567"/>
        </pc:sldMkLst>
        <pc:picChg chg="add mod">
          <ac:chgData name="Peter Devos" userId="cdcdb16d-e706-431a-a25b-ef4aa90b16d8" providerId="ADAL" clId="{4B0B05A3-FB87-4B0A-8C24-ED32D4EE602D}" dt="2025-11-16T21:08:50.050" v="3010" actId="1076"/>
          <ac:picMkLst>
            <pc:docMk/>
            <pc:sldMk cId="2278155941" sldId="2147482567"/>
            <ac:picMk id="12" creationId="{D06D5B11-ACB7-0B14-0FF7-D578E79BBDD0}"/>
          </ac:picMkLst>
        </pc:picChg>
      </pc:sldChg>
      <pc:sldChg chg="add">
        <pc:chgData name="Peter Devos" userId="cdcdb16d-e706-431a-a25b-ef4aa90b16d8" providerId="ADAL" clId="{4B0B05A3-FB87-4B0A-8C24-ED32D4EE602D}" dt="2025-11-17T16:55:24.187" v="3090"/>
        <pc:sldMkLst>
          <pc:docMk/>
          <pc:sldMk cId="2191644365" sldId="2147482568"/>
        </pc:sldMkLst>
      </pc:sldChg>
      <pc:sldChg chg="addSp modSp new mod">
        <pc:chgData name="Peter Devos" userId="cdcdb16d-e706-431a-a25b-ef4aa90b16d8" providerId="ADAL" clId="{4B0B05A3-FB87-4B0A-8C24-ED32D4EE602D}" dt="2025-11-17T17:15:26.253" v="3187" actId="20577"/>
        <pc:sldMkLst>
          <pc:docMk/>
          <pc:sldMk cId="1315341024" sldId="2147482569"/>
        </pc:sldMkLst>
        <pc:spChg chg="mod">
          <ac:chgData name="Peter Devos" userId="cdcdb16d-e706-431a-a25b-ef4aa90b16d8" providerId="ADAL" clId="{4B0B05A3-FB87-4B0A-8C24-ED32D4EE602D}" dt="2025-11-17T17:15:26.253" v="3187" actId="20577"/>
          <ac:spMkLst>
            <pc:docMk/>
            <pc:sldMk cId="1315341024" sldId="2147482569"/>
            <ac:spMk id="3" creationId="{9A87E4FC-635E-A95D-BFB4-9FB3CFD5CBBD}"/>
          </ac:spMkLst>
        </pc:spChg>
        <pc:picChg chg="add mod">
          <ac:chgData name="Peter Devos" userId="cdcdb16d-e706-431a-a25b-ef4aa90b16d8" providerId="ADAL" clId="{4B0B05A3-FB87-4B0A-8C24-ED32D4EE602D}" dt="2025-11-17T17:14:19.021" v="3103" actId="1076"/>
          <ac:picMkLst>
            <pc:docMk/>
            <pc:sldMk cId="1315341024" sldId="2147482569"/>
            <ac:picMk id="5" creationId="{62B4195A-ABAE-2093-75E7-49BAEEA98AA9}"/>
          </ac:picMkLst>
        </pc:picChg>
      </pc:sldChg>
      <pc:sldMasterChg chg="delSldLayout">
        <pc:chgData name="Peter Devos" userId="cdcdb16d-e706-431a-a25b-ef4aa90b16d8" providerId="ADAL" clId="{4B0B05A3-FB87-4B0A-8C24-ED32D4EE602D}" dt="2025-11-10T09:39:40.609" v="5" actId="47"/>
        <pc:sldMasterMkLst>
          <pc:docMk/>
          <pc:sldMasterMk cId="4086377987" sldId="2147483648"/>
        </pc:sldMasterMkLst>
      </pc:sldMasterChg>
      <pc:sldMasterChg chg="delSldLayout">
        <pc:chgData name="Peter Devos" userId="cdcdb16d-e706-431a-a25b-ef4aa90b16d8" providerId="ADAL" clId="{4B0B05A3-FB87-4B0A-8C24-ED32D4EE602D}" dt="2025-11-13T13:28:00.246" v="2966" actId="47"/>
        <pc:sldMasterMkLst>
          <pc:docMk/>
          <pc:sldMasterMk cId="2362759879" sldId="2147483674"/>
        </pc:sldMasterMkLst>
      </pc:sldMasterChg>
      <pc:sldMasterChg chg="del delSldLayout">
        <pc:chgData name="Peter Devos" userId="cdcdb16d-e706-431a-a25b-ef4aa90b16d8" providerId="ADAL" clId="{4B0B05A3-FB87-4B0A-8C24-ED32D4EE602D}" dt="2025-11-16T21:30:39.670" v="3083" actId="47"/>
        <pc:sldMasterMkLst>
          <pc:docMk/>
          <pc:sldMasterMk cId="3316362351" sldId="2147483749"/>
        </pc:sldMasterMkLst>
        <pc:sldLayoutChg chg="del">
          <pc:chgData name="Peter Devos" userId="cdcdb16d-e706-431a-a25b-ef4aa90b16d8" providerId="ADAL" clId="{4B0B05A3-FB87-4B0A-8C24-ED32D4EE602D}" dt="2025-11-16T21:30:39.670" v="3083" actId="47"/>
          <pc:sldLayoutMkLst>
            <pc:docMk/>
            <pc:sldMasterMk cId="3316362351" sldId="2147483749"/>
            <pc:sldLayoutMk cId="2933596337" sldId="2147483750"/>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502985583" sldId="2147483751"/>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2149207903" sldId="2147483752"/>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2868385182" sldId="2147483753"/>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1970467035" sldId="2147483754"/>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4239283117" sldId="2147483755"/>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3497857213" sldId="2147483756"/>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2666127175" sldId="2147483757"/>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314982078" sldId="2147483758"/>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3700354935" sldId="2147483759"/>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3971565879" sldId="2147483760"/>
          </pc:sldLayoutMkLst>
        </pc:sldLayoutChg>
        <pc:sldLayoutChg chg="del">
          <pc:chgData name="Peter Devos" userId="cdcdb16d-e706-431a-a25b-ef4aa90b16d8" providerId="ADAL" clId="{4B0B05A3-FB87-4B0A-8C24-ED32D4EE602D}" dt="2025-11-16T21:30:39.670" v="3083" actId="47"/>
          <pc:sldLayoutMkLst>
            <pc:docMk/>
            <pc:sldMasterMk cId="3316362351" sldId="2147483749"/>
            <pc:sldLayoutMk cId="2532643197" sldId="2147483761"/>
          </pc:sldLayoutMkLst>
        </pc:sldLayoutChg>
      </pc:sldMasterChg>
    </pc:docChg>
  </pc:docChgLst>
  <pc:docChgLst>
    <pc:chgData name="Steve Rowland" userId="374d08d8-247c-4a71-9e30-20c0f77f888e" providerId="ADAL" clId="{999EA749-FC03-4A79-95C7-09984D99FDDD}"/>
    <pc:docChg chg="undo custSel addSld modSld sldOrd addMainMaster delMainMaster modMainMaster">
      <pc:chgData name="Steve Rowland" userId="374d08d8-247c-4a71-9e30-20c0f77f888e" providerId="ADAL" clId="{999EA749-FC03-4A79-95C7-09984D99FDDD}" dt="2025-11-12T10:59:45.306" v="990"/>
      <pc:docMkLst>
        <pc:docMk/>
      </pc:docMkLst>
      <pc:sldChg chg="addSp delSp modSp mod">
        <pc:chgData name="Steve Rowland" userId="374d08d8-247c-4a71-9e30-20c0f77f888e" providerId="ADAL" clId="{999EA749-FC03-4A79-95C7-09984D99FDDD}" dt="2025-11-05T11:29:33.235" v="445" actId="113"/>
        <pc:sldMkLst>
          <pc:docMk/>
          <pc:sldMk cId="3654678272" sldId="256"/>
        </pc:sldMkLst>
        <pc:spChg chg="mod">
          <ac:chgData name="Steve Rowland" userId="374d08d8-247c-4a71-9e30-20c0f77f888e" providerId="ADAL" clId="{999EA749-FC03-4A79-95C7-09984D99FDDD}" dt="2025-11-05T11:29:33.235" v="445" actId="113"/>
          <ac:spMkLst>
            <pc:docMk/>
            <pc:sldMk cId="3654678272" sldId="256"/>
            <ac:spMk id="2" creationId="{70AAC31F-78D7-E5C1-1F6A-24E066162308}"/>
          </ac:spMkLst>
        </pc:spChg>
        <pc:picChg chg="add mod">
          <ac:chgData name="Steve Rowland" userId="374d08d8-247c-4a71-9e30-20c0f77f888e" providerId="ADAL" clId="{999EA749-FC03-4A79-95C7-09984D99FDDD}" dt="2025-11-05T11:24:46.221" v="413" actId="1076"/>
          <ac:picMkLst>
            <pc:docMk/>
            <pc:sldMk cId="3654678272" sldId="256"/>
            <ac:picMk id="5" creationId="{2C7F512D-B94E-532A-BAEC-6F11EE8BF616}"/>
          </ac:picMkLst>
        </pc:picChg>
      </pc:sldChg>
      <pc:sldChg chg="addSp modSp new mod modAnim">
        <pc:chgData name="Steve Rowland" userId="374d08d8-247c-4a71-9e30-20c0f77f888e" providerId="ADAL" clId="{999EA749-FC03-4A79-95C7-09984D99FDDD}" dt="2025-11-12T10:52:03.737" v="973" actId="207"/>
        <pc:sldMkLst>
          <pc:docMk/>
          <pc:sldMk cId="3008689403" sldId="257"/>
        </pc:sldMkLst>
        <pc:spChg chg="add mod">
          <ac:chgData name="Steve Rowland" userId="374d08d8-247c-4a71-9e30-20c0f77f888e" providerId="ADAL" clId="{999EA749-FC03-4A79-95C7-09984D99FDDD}" dt="2025-11-05T11:42:43.772" v="661" actId="1076"/>
          <ac:spMkLst>
            <pc:docMk/>
            <pc:sldMk cId="3008689403" sldId="257"/>
            <ac:spMk id="4" creationId="{411FC0D4-0CCE-1A04-3255-7B3FCA438DF7}"/>
          </ac:spMkLst>
        </pc:spChg>
        <pc:spChg chg="add mod">
          <ac:chgData name="Steve Rowland" userId="374d08d8-247c-4a71-9e30-20c0f77f888e" providerId="ADAL" clId="{999EA749-FC03-4A79-95C7-09984D99FDDD}" dt="2025-11-12T10:52:03.737" v="973" actId="207"/>
          <ac:spMkLst>
            <pc:docMk/>
            <pc:sldMk cId="3008689403" sldId="257"/>
            <ac:spMk id="8" creationId="{311B1A1D-2BE2-1EEF-97EA-23A3336AC7B8}"/>
          </ac:spMkLst>
        </pc:spChg>
        <pc:picChg chg="add mod">
          <ac:chgData name="Steve Rowland" userId="374d08d8-247c-4a71-9e30-20c0f77f888e" providerId="ADAL" clId="{999EA749-FC03-4A79-95C7-09984D99FDDD}" dt="2025-11-05T11:25:52.655" v="419" actId="14100"/>
          <ac:picMkLst>
            <pc:docMk/>
            <pc:sldMk cId="3008689403" sldId="257"/>
            <ac:picMk id="3" creationId="{EF4FABB3-AF21-13C9-906B-A83D834710A8}"/>
          </ac:picMkLst>
        </pc:picChg>
      </pc:sldChg>
      <pc:sldChg chg="addSp modSp new mod">
        <pc:chgData name="Steve Rowland" userId="374d08d8-247c-4a71-9e30-20c0f77f888e" providerId="ADAL" clId="{999EA749-FC03-4A79-95C7-09984D99FDDD}" dt="2025-11-05T11:26:27.226" v="425" actId="1076"/>
        <pc:sldMkLst>
          <pc:docMk/>
          <pc:sldMk cId="3638554276" sldId="258"/>
        </pc:sldMkLst>
        <pc:picChg chg="add mod">
          <ac:chgData name="Steve Rowland" userId="374d08d8-247c-4a71-9e30-20c0f77f888e" providerId="ADAL" clId="{999EA749-FC03-4A79-95C7-09984D99FDDD}" dt="2025-11-05T11:26:27.226" v="425" actId="1076"/>
          <ac:picMkLst>
            <pc:docMk/>
            <pc:sldMk cId="3638554276" sldId="258"/>
            <ac:picMk id="3" creationId="{B79D9489-C7B9-F481-98EF-B944104FD028}"/>
          </ac:picMkLst>
        </pc:picChg>
      </pc:sldChg>
      <pc:sldChg chg="addSp modSp new mod">
        <pc:chgData name="Steve Rowland" userId="374d08d8-247c-4a71-9e30-20c0f77f888e" providerId="ADAL" clId="{999EA749-FC03-4A79-95C7-09984D99FDDD}" dt="2025-11-05T11:29:58.283" v="446"/>
        <pc:sldMkLst>
          <pc:docMk/>
          <pc:sldMk cId="3764586624" sldId="259"/>
        </pc:sldMkLst>
        <pc:spChg chg="add mod">
          <ac:chgData name="Steve Rowland" userId="374d08d8-247c-4a71-9e30-20c0f77f888e" providerId="ADAL" clId="{999EA749-FC03-4A79-95C7-09984D99FDDD}" dt="2025-11-05T11:29:15.555" v="443" actId="113"/>
          <ac:spMkLst>
            <pc:docMk/>
            <pc:sldMk cId="3764586624" sldId="259"/>
            <ac:spMk id="2" creationId="{5E1AB792-E64A-6823-D693-A999987E802E}"/>
          </ac:spMkLst>
        </pc:spChg>
        <pc:spChg chg="add mod">
          <ac:chgData name="Steve Rowland" userId="374d08d8-247c-4a71-9e30-20c0f77f888e" providerId="ADAL" clId="{999EA749-FC03-4A79-95C7-09984D99FDDD}" dt="2025-11-05T11:29:58.283" v="446"/>
          <ac:spMkLst>
            <pc:docMk/>
            <pc:sldMk cId="3764586624" sldId="259"/>
            <ac:spMk id="3" creationId="{80BDA974-26BA-04A8-8AE9-B8D060DFB515}"/>
          </ac:spMkLst>
        </pc:spChg>
      </pc:sldChg>
      <pc:sldChg chg="addSp delSp modSp add mod modAnim">
        <pc:chgData name="Steve Rowland" userId="374d08d8-247c-4a71-9e30-20c0f77f888e" providerId="ADAL" clId="{999EA749-FC03-4A79-95C7-09984D99FDDD}" dt="2025-11-12T10:53:19.185" v="974"/>
        <pc:sldMkLst>
          <pc:docMk/>
          <pc:sldMk cId="2772513254" sldId="260"/>
        </pc:sldMkLst>
        <pc:spChg chg="mod">
          <ac:chgData name="Steve Rowland" userId="374d08d8-247c-4a71-9e30-20c0f77f888e" providerId="ADAL" clId="{999EA749-FC03-4A79-95C7-09984D99FDDD}" dt="2025-11-05T11:31:12.692" v="460" actId="20577"/>
          <ac:spMkLst>
            <pc:docMk/>
            <pc:sldMk cId="2772513254" sldId="260"/>
            <ac:spMk id="2" creationId="{A035F652-34F8-E67F-4CFF-6AB83562B27E}"/>
          </ac:spMkLst>
        </pc:spChg>
        <pc:spChg chg="add mod">
          <ac:chgData name="Steve Rowland" userId="374d08d8-247c-4a71-9e30-20c0f77f888e" providerId="ADAL" clId="{999EA749-FC03-4A79-95C7-09984D99FDDD}" dt="2025-11-05T11:45:08.965" v="664" actId="2711"/>
          <ac:spMkLst>
            <pc:docMk/>
            <pc:sldMk cId="2772513254" sldId="260"/>
            <ac:spMk id="7" creationId="{325964B4-6E26-5DCB-3A07-789D4E7C45C7}"/>
          </ac:spMkLst>
        </pc:spChg>
        <pc:graphicFrameChg chg="add mod">
          <ac:chgData name="Steve Rowland" userId="374d08d8-247c-4a71-9e30-20c0f77f888e" providerId="ADAL" clId="{999EA749-FC03-4A79-95C7-09984D99FDDD}" dt="2025-11-05T11:31:41.417" v="461"/>
          <ac:graphicFrameMkLst>
            <pc:docMk/>
            <pc:sldMk cId="2772513254" sldId="260"/>
            <ac:graphicFrameMk id="4" creationId="{17321AF6-381D-987A-11A7-BA88D3FB1529}"/>
          </ac:graphicFrameMkLst>
        </pc:graphicFrameChg>
        <pc:graphicFrameChg chg="add mod">
          <ac:chgData name="Steve Rowland" userId="374d08d8-247c-4a71-9e30-20c0f77f888e" providerId="ADAL" clId="{999EA749-FC03-4A79-95C7-09984D99FDDD}" dt="2025-11-05T11:31:41.417" v="461"/>
          <ac:graphicFrameMkLst>
            <pc:docMk/>
            <pc:sldMk cId="2772513254" sldId="260"/>
            <ac:graphicFrameMk id="5" creationId="{8F9EDD00-4215-C898-39D7-8B3390C90798}"/>
          </ac:graphicFrameMkLst>
        </pc:graphicFrameChg>
        <pc:graphicFrameChg chg="add mod">
          <ac:chgData name="Steve Rowland" userId="374d08d8-247c-4a71-9e30-20c0f77f888e" providerId="ADAL" clId="{999EA749-FC03-4A79-95C7-09984D99FDDD}" dt="2025-11-05T11:31:41.417" v="461"/>
          <ac:graphicFrameMkLst>
            <pc:docMk/>
            <pc:sldMk cId="2772513254" sldId="260"/>
            <ac:graphicFrameMk id="6" creationId="{D8E03EF4-5B59-5A09-A0ED-ADE218A0474D}"/>
          </ac:graphicFrameMkLst>
        </pc:graphicFrameChg>
      </pc:sldChg>
      <pc:sldChg chg="addSp modSp add mod">
        <pc:chgData name="Steve Rowland" userId="374d08d8-247c-4a71-9e30-20c0f77f888e" providerId="ADAL" clId="{999EA749-FC03-4A79-95C7-09984D99FDDD}" dt="2025-11-05T11:45:22.154" v="665" actId="2711"/>
        <pc:sldMkLst>
          <pc:docMk/>
          <pc:sldMk cId="1680391928" sldId="261"/>
        </pc:sldMkLst>
        <pc:spChg chg="mod">
          <ac:chgData name="Steve Rowland" userId="374d08d8-247c-4a71-9e30-20c0f77f888e" providerId="ADAL" clId="{999EA749-FC03-4A79-95C7-09984D99FDDD}" dt="2025-11-05T11:32:19.437" v="477" actId="20577"/>
          <ac:spMkLst>
            <pc:docMk/>
            <pc:sldMk cId="1680391928" sldId="261"/>
            <ac:spMk id="2" creationId="{A8B4F633-BCB4-A601-7FAD-DFCD814B5A15}"/>
          </ac:spMkLst>
        </pc:spChg>
        <pc:spChg chg="add mod">
          <ac:chgData name="Steve Rowland" userId="374d08d8-247c-4a71-9e30-20c0f77f888e" providerId="ADAL" clId="{999EA749-FC03-4A79-95C7-09984D99FDDD}" dt="2025-11-05T11:45:22.154" v="665" actId="2711"/>
          <ac:spMkLst>
            <pc:docMk/>
            <pc:sldMk cId="1680391928" sldId="261"/>
            <ac:spMk id="8" creationId="{05B21D04-A665-4484-CDD4-712A1C458502}"/>
          </ac:spMkLst>
        </pc:spChg>
        <pc:graphicFrameChg chg="add mod">
          <ac:chgData name="Steve Rowland" userId="374d08d8-247c-4a71-9e30-20c0f77f888e" providerId="ADAL" clId="{999EA749-FC03-4A79-95C7-09984D99FDDD}" dt="2025-11-05T11:33:01.714" v="480"/>
          <ac:graphicFrameMkLst>
            <pc:docMk/>
            <pc:sldMk cId="1680391928" sldId="261"/>
            <ac:graphicFrameMk id="6" creationId="{61BAC5B4-FDB9-CB4D-5714-A5CF38A29741}"/>
          </ac:graphicFrameMkLst>
        </pc:graphicFrameChg>
        <pc:graphicFrameChg chg="add mod">
          <ac:chgData name="Steve Rowland" userId="374d08d8-247c-4a71-9e30-20c0f77f888e" providerId="ADAL" clId="{999EA749-FC03-4A79-95C7-09984D99FDDD}" dt="2025-11-05T11:33:01.714" v="480"/>
          <ac:graphicFrameMkLst>
            <pc:docMk/>
            <pc:sldMk cId="1680391928" sldId="261"/>
            <ac:graphicFrameMk id="7" creationId="{F15D6858-BA87-BDE0-F4CA-C5954B87F91D}"/>
          </ac:graphicFrameMkLst>
        </pc:graphicFrameChg>
      </pc:sldChg>
      <pc:sldChg chg="addSp modSp add mod modAnim">
        <pc:chgData name="Steve Rowland" userId="374d08d8-247c-4a71-9e30-20c0f77f888e" providerId="ADAL" clId="{999EA749-FC03-4A79-95C7-09984D99FDDD}" dt="2025-11-12T10:54:21.928" v="976"/>
        <pc:sldMkLst>
          <pc:docMk/>
          <pc:sldMk cId="761037209" sldId="262"/>
        </pc:sldMkLst>
        <pc:spChg chg="mod">
          <ac:chgData name="Steve Rowland" userId="374d08d8-247c-4a71-9e30-20c0f77f888e" providerId="ADAL" clId="{999EA749-FC03-4A79-95C7-09984D99FDDD}" dt="2025-11-05T11:33:25.275" v="488" actId="20577"/>
          <ac:spMkLst>
            <pc:docMk/>
            <pc:sldMk cId="761037209" sldId="262"/>
            <ac:spMk id="2" creationId="{2624784F-781F-B2ED-70FB-83524B9BBCBA}"/>
          </ac:spMkLst>
        </pc:spChg>
        <pc:graphicFrameChg chg="add mod">
          <ac:chgData name="Steve Rowland" userId="374d08d8-247c-4a71-9e30-20c0f77f888e" providerId="ADAL" clId="{999EA749-FC03-4A79-95C7-09984D99FDDD}" dt="2025-11-05T11:33:56.669" v="489"/>
          <ac:graphicFrameMkLst>
            <pc:docMk/>
            <pc:sldMk cId="761037209" sldId="262"/>
            <ac:graphicFrameMk id="3" creationId="{A0F23288-A39C-3F0D-881C-2A58C96A4A1A}"/>
          </ac:graphicFrameMkLst>
        </pc:graphicFrameChg>
        <pc:graphicFrameChg chg="add mod">
          <ac:chgData name="Steve Rowland" userId="374d08d8-247c-4a71-9e30-20c0f77f888e" providerId="ADAL" clId="{999EA749-FC03-4A79-95C7-09984D99FDDD}" dt="2025-11-05T11:33:56.669" v="489"/>
          <ac:graphicFrameMkLst>
            <pc:docMk/>
            <pc:sldMk cId="761037209" sldId="262"/>
            <ac:graphicFrameMk id="4" creationId="{459D3C59-710C-E81B-7982-298928ABEBE1}"/>
          </ac:graphicFrameMkLst>
        </pc:graphicFrameChg>
        <pc:graphicFrameChg chg="add mod">
          <ac:chgData name="Steve Rowland" userId="374d08d8-247c-4a71-9e30-20c0f77f888e" providerId="ADAL" clId="{999EA749-FC03-4A79-95C7-09984D99FDDD}" dt="2025-11-05T11:33:56.669" v="489"/>
          <ac:graphicFrameMkLst>
            <pc:docMk/>
            <pc:sldMk cId="761037209" sldId="262"/>
            <ac:graphicFrameMk id="5" creationId="{931B304E-41BF-35E3-BE5C-AF6FE37914F5}"/>
          </ac:graphicFrameMkLst>
        </pc:graphicFrameChg>
      </pc:sldChg>
      <pc:sldChg chg="addSp modSp add mod modAnim">
        <pc:chgData name="Steve Rowland" userId="374d08d8-247c-4a71-9e30-20c0f77f888e" providerId="ADAL" clId="{999EA749-FC03-4A79-95C7-09984D99FDDD}" dt="2025-11-12T10:56:25.531" v="981"/>
        <pc:sldMkLst>
          <pc:docMk/>
          <pc:sldMk cId="2523363510" sldId="263"/>
        </pc:sldMkLst>
        <pc:spChg chg="mod">
          <ac:chgData name="Steve Rowland" userId="374d08d8-247c-4a71-9e30-20c0f77f888e" providerId="ADAL" clId="{999EA749-FC03-4A79-95C7-09984D99FDDD}" dt="2025-11-05T11:34:20.196" v="501" actId="20577"/>
          <ac:spMkLst>
            <pc:docMk/>
            <pc:sldMk cId="2523363510" sldId="263"/>
            <ac:spMk id="2" creationId="{3552440E-DF8D-EA12-6656-0A11BA7457B4}"/>
          </ac:spMkLst>
        </pc:spChg>
        <pc:graphicFrameChg chg="add mod">
          <ac:chgData name="Steve Rowland" userId="374d08d8-247c-4a71-9e30-20c0f77f888e" providerId="ADAL" clId="{999EA749-FC03-4A79-95C7-09984D99FDDD}" dt="2025-11-05T11:34:50.021" v="503" actId="1076"/>
          <ac:graphicFrameMkLst>
            <pc:docMk/>
            <pc:sldMk cId="2523363510" sldId="263"/>
            <ac:graphicFrameMk id="5" creationId="{914E870B-1683-40C6-12EF-EAB51279E548}"/>
          </ac:graphicFrameMkLst>
        </pc:graphicFrameChg>
        <pc:graphicFrameChg chg="add mod">
          <ac:chgData name="Steve Rowland" userId="374d08d8-247c-4a71-9e30-20c0f77f888e" providerId="ADAL" clId="{999EA749-FC03-4A79-95C7-09984D99FDDD}" dt="2025-11-05T11:34:50.021" v="503" actId="1076"/>
          <ac:graphicFrameMkLst>
            <pc:docMk/>
            <pc:sldMk cId="2523363510" sldId="263"/>
            <ac:graphicFrameMk id="6" creationId="{BA501846-D958-FEAF-F7F9-787092F05E41}"/>
          </ac:graphicFrameMkLst>
        </pc:graphicFrameChg>
        <pc:picChg chg="add mod">
          <ac:chgData name="Steve Rowland" userId="374d08d8-247c-4a71-9e30-20c0f77f888e" providerId="ADAL" clId="{999EA749-FC03-4A79-95C7-09984D99FDDD}" dt="2025-11-05T11:34:50.021" v="503" actId="1076"/>
          <ac:picMkLst>
            <pc:docMk/>
            <pc:sldMk cId="2523363510" sldId="263"/>
            <ac:picMk id="3" creationId="{01EDAE8C-C921-A26A-87C5-C3B896F605E2}"/>
          </ac:picMkLst>
        </pc:picChg>
        <pc:picChg chg="add mod">
          <ac:chgData name="Steve Rowland" userId="374d08d8-247c-4a71-9e30-20c0f77f888e" providerId="ADAL" clId="{999EA749-FC03-4A79-95C7-09984D99FDDD}" dt="2025-11-05T11:34:50.021" v="503" actId="1076"/>
          <ac:picMkLst>
            <pc:docMk/>
            <pc:sldMk cId="2523363510" sldId="263"/>
            <ac:picMk id="4" creationId="{DEB85A1F-6EA6-8C73-9E27-537ADE07B6DB}"/>
          </ac:picMkLst>
        </pc:picChg>
      </pc:sldChg>
      <pc:sldChg chg="addSp modSp add mod modAnim">
        <pc:chgData name="Steve Rowland" userId="374d08d8-247c-4a71-9e30-20c0f77f888e" providerId="ADAL" clId="{999EA749-FC03-4A79-95C7-09984D99FDDD}" dt="2025-11-12T10:58:56.703" v="989"/>
        <pc:sldMkLst>
          <pc:docMk/>
          <pc:sldMk cId="675900488" sldId="264"/>
        </pc:sldMkLst>
        <pc:spChg chg="mod">
          <ac:chgData name="Steve Rowland" userId="374d08d8-247c-4a71-9e30-20c0f77f888e" providerId="ADAL" clId="{999EA749-FC03-4A79-95C7-09984D99FDDD}" dt="2025-11-05T11:35:33.454" v="527" actId="20577"/>
          <ac:spMkLst>
            <pc:docMk/>
            <pc:sldMk cId="675900488" sldId="264"/>
            <ac:spMk id="2" creationId="{0C1581B0-B3F5-2080-7ED6-2BE12FB7E7CF}"/>
          </ac:spMkLst>
        </pc:spChg>
        <pc:spChg chg="add mod">
          <ac:chgData name="Steve Rowland" userId="374d08d8-247c-4a71-9e30-20c0f77f888e" providerId="ADAL" clId="{999EA749-FC03-4A79-95C7-09984D99FDDD}" dt="2025-11-05T11:35:53.915" v="528"/>
          <ac:spMkLst>
            <pc:docMk/>
            <pc:sldMk cId="675900488" sldId="264"/>
            <ac:spMk id="4" creationId="{34ABB8C0-EE07-D881-2979-27FF138DDF63}"/>
          </ac:spMkLst>
        </pc:spChg>
        <pc:spChg chg="add mod">
          <ac:chgData name="Steve Rowland" userId="374d08d8-247c-4a71-9e30-20c0f77f888e" providerId="ADAL" clId="{999EA749-FC03-4A79-95C7-09984D99FDDD}" dt="2025-11-05T11:45:50.476" v="666" actId="2711"/>
          <ac:spMkLst>
            <pc:docMk/>
            <pc:sldMk cId="675900488" sldId="264"/>
            <ac:spMk id="5" creationId="{D2754A41-2483-8E26-E2E0-1E86E013FAE3}"/>
          </ac:spMkLst>
        </pc:spChg>
        <pc:spChg chg="add mod">
          <ac:chgData name="Steve Rowland" userId="374d08d8-247c-4a71-9e30-20c0f77f888e" providerId="ADAL" clId="{999EA749-FC03-4A79-95C7-09984D99FDDD}" dt="2025-11-05T11:35:53.915" v="528"/>
          <ac:spMkLst>
            <pc:docMk/>
            <pc:sldMk cId="675900488" sldId="264"/>
            <ac:spMk id="6" creationId="{A45334AB-9667-67BA-91F2-8FF58E10C50C}"/>
          </ac:spMkLst>
        </pc:spChg>
        <pc:picChg chg="add mod">
          <ac:chgData name="Steve Rowland" userId="374d08d8-247c-4a71-9e30-20c0f77f888e" providerId="ADAL" clId="{999EA749-FC03-4A79-95C7-09984D99FDDD}" dt="2025-11-05T11:35:53.915" v="528"/>
          <ac:picMkLst>
            <pc:docMk/>
            <pc:sldMk cId="675900488" sldId="264"/>
            <ac:picMk id="3" creationId="{860FD20F-9C22-9001-0AAF-3262E82F3355}"/>
          </ac:picMkLst>
        </pc:picChg>
      </pc:sldChg>
      <pc:sldChg chg="addSp modSp add mod modAnim">
        <pc:chgData name="Steve Rowland" userId="374d08d8-247c-4a71-9e30-20c0f77f888e" providerId="ADAL" clId="{999EA749-FC03-4A79-95C7-09984D99FDDD}" dt="2025-11-12T10:57:56.153" v="987"/>
        <pc:sldMkLst>
          <pc:docMk/>
          <pc:sldMk cId="1246764618" sldId="265"/>
        </pc:sldMkLst>
        <pc:spChg chg="mod">
          <ac:chgData name="Steve Rowland" userId="374d08d8-247c-4a71-9e30-20c0f77f888e" providerId="ADAL" clId="{999EA749-FC03-4A79-95C7-09984D99FDDD}" dt="2025-11-05T11:36:15.253" v="549" actId="20577"/>
          <ac:spMkLst>
            <pc:docMk/>
            <pc:sldMk cId="1246764618" sldId="265"/>
            <ac:spMk id="2" creationId="{B7E7642F-C341-6437-5D82-E89EB46D909A}"/>
          </ac:spMkLst>
        </pc:spChg>
        <pc:spChg chg="add mod">
          <ac:chgData name="Steve Rowland" userId="374d08d8-247c-4a71-9e30-20c0f77f888e" providerId="ADAL" clId="{999EA749-FC03-4A79-95C7-09984D99FDDD}" dt="2025-11-05T11:36:32.769" v="550"/>
          <ac:spMkLst>
            <pc:docMk/>
            <pc:sldMk cId="1246764618" sldId="265"/>
            <ac:spMk id="6" creationId="{D58B6F0D-FB95-6221-F2FB-59C46475BD60}"/>
          </ac:spMkLst>
        </pc:spChg>
        <pc:picChg chg="add mod">
          <ac:chgData name="Steve Rowland" userId="374d08d8-247c-4a71-9e30-20c0f77f888e" providerId="ADAL" clId="{999EA749-FC03-4A79-95C7-09984D99FDDD}" dt="2025-11-05T11:36:32.769" v="550"/>
          <ac:picMkLst>
            <pc:docMk/>
            <pc:sldMk cId="1246764618" sldId="265"/>
            <ac:picMk id="3" creationId="{E0CF705F-85DD-A426-D5AC-F7A4766B0E52}"/>
          </ac:picMkLst>
        </pc:picChg>
        <pc:picChg chg="add mod">
          <ac:chgData name="Steve Rowland" userId="374d08d8-247c-4a71-9e30-20c0f77f888e" providerId="ADAL" clId="{999EA749-FC03-4A79-95C7-09984D99FDDD}" dt="2025-11-05T11:36:32.769" v="550"/>
          <ac:picMkLst>
            <pc:docMk/>
            <pc:sldMk cId="1246764618" sldId="265"/>
            <ac:picMk id="4" creationId="{9923FA16-4269-260D-016D-2BC4BE150C35}"/>
          </ac:picMkLst>
        </pc:picChg>
        <pc:picChg chg="add mod">
          <ac:chgData name="Steve Rowland" userId="374d08d8-247c-4a71-9e30-20c0f77f888e" providerId="ADAL" clId="{999EA749-FC03-4A79-95C7-09984D99FDDD}" dt="2025-11-05T11:36:32.769" v="550"/>
          <ac:picMkLst>
            <pc:docMk/>
            <pc:sldMk cId="1246764618" sldId="265"/>
            <ac:picMk id="5" creationId="{2F2A9905-1F96-C4CD-6FEF-E385DFAA21DE}"/>
          </ac:picMkLst>
        </pc:picChg>
      </pc:sldChg>
      <pc:sldChg chg="addSp modSp add mod">
        <pc:chgData name="Steve Rowland" userId="374d08d8-247c-4a71-9e30-20c0f77f888e" providerId="ADAL" clId="{999EA749-FC03-4A79-95C7-09984D99FDDD}" dt="2025-11-05T11:47:03.089" v="676" actId="1076"/>
        <pc:sldMkLst>
          <pc:docMk/>
          <pc:sldMk cId="1037071331" sldId="266"/>
        </pc:sldMkLst>
        <pc:spChg chg="mod">
          <ac:chgData name="Steve Rowland" userId="374d08d8-247c-4a71-9e30-20c0f77f888e" providerId="ADAL" clId="{999EA749-FC03-4A79-95C7-09984D99FDDD}" dt="2025-11-05T11:36:52.804" v="569" actId="20577"/>
          <ac:spMkLst>
            <pc:docMk/>
            <pc:sldMk cId="1037071331" sldId="266"/>
            <ac:spMk id="2" creationId="{8AF3391A-024A-73E1-75C8-1570EBF0F859}"/>
          </ac:spMkLst>
        </pc:spChg>
        <pc:spChg chg="add mod">
          <ac:chgData name="Steve Rowland" userId="374d08d8-247c-4a71-9e30-20c0f77f888e" providerId="ADAL" clId="{999EA749-FC03-4A79-95C7-09984D99FDDD}" dt="2025-11-05T11:47:03.089" v="676" actId="1076"/>
          <ac:spMkLst>
            <pc:docMk/>
            <pc:sldMk cId="1037071331" sldId="266"/>
            <ac:spMk id="4" creationId="{49C291F0-A15A-AF04-8EBB-19B2C6205AF0}"/>
          </ac:spMkLst>
        </pc:spChg>
        <pc:spChg chg="add mod">
          <ac:chgData name="Steve Rowland" userId="374d08d8-247c-4a71-9e30-20c0f77f888e" providerId="ADAL" clId="{999EA749-FC03-4A79-95C7-09984D99FDDD}" dt="2025-11-05T11:46:56.232" v="675" actId="207"/>
          <ac:spMkLst>
            <pc:docMk/>
            <pc:sldMk cId="1037071331" sldId="266"/>
            <ac:spMk id="5" creationId="{D004A7DA-6D5B-F061-DA92-7FC931B3685A}"/>
          </ac:spMkLst>
        </pc:spChg>
        <pc:picChg chg="add mod">
          <ac:chgData name="Steve Rowland" userId="374d08d8-247c-4a71-9e30-20c0f77f888e" providerId="ADAL" clId="{999EA749-FC03-4A79-95C7-09984D99FDDD}" dt="2025-11-05T11:37:26.904" v="570"/>
          <ac:picMkLst>
            <pc:docMk/>
            <pc:sldMk cId="1037071331" sldId="266"/>
            <ac:picMk id="3" creationId="{143B4209-F746-C2AF-5D8D-2918FF482562}"/>
          </ac:picMkLst>
        </pc:picChg>
      </pc:sldChg>
      <pc:sldChg chg="addSp modSp add mod">
        <pc:chgData name="Steve Rowland" userId="374d08d8-247c-4a71-9e30-20c0f77f888e" providerId="ADAL" clId="{999EA749-FC03-4A79-95C7-09984D99FDDD}" dt="2025-11-05T11:48:07.875" v="686" actId="20577"/>
        <pc:sldMkLst>
          <pc:docMk/>
          <pc:sldMk cId="120105018" sldId="267"/>
        </pc:sldMkLst>
        <pc:spChg chg="mod">
          <ac:chgData name="Steve Rowland" userId="374d08d8-247c-4a71-9e30-20c0f77f888e" providerId="ADAL" clId="{999EA749-FC03-4A79-95C7-09984D99FDDD}" dt="2025-11-05T11:37:53.539" v="586" actId="20577"/>
          <ac:spMkLst>
            <pc:docMk/>
            <pc:sldMk cId="120105018" sldId="267"/>
            <ac:spMk id="2" creationId="{9818DFE5-5559-B478-D820-F2DCAC0A5305}"/>
          </ac:spMkLst>
        </pc:spChg>
        <pc:spChg chg="add mod">
          <ac:chgData name="Steve Rowland" userId="374d08d8-247c-4a71-9e30-20c0f77f888e" providerId="ADAL" clId="{999EA749-FC03-4A79-95C7-09984D99FDDD}" dt="2025-11-05T11:48:07.875" v="686" actId="20577"/>
          <ac:spMkLst>
            <pc:docMk/>
            <pc:sldMk cId="120105018" sldId="267"/>
            <ac:spMk id="4" creationId="{53926CFD-4895-B8A5-0D83-D440E9416431}"/>
          </ac:spMkLst>
        </pc:spChg>
      </pc:sldChg>
      <pc:sldChg chg="addSp modSp add mod">
        <pc:chgData name="Steve Rowland" userId="374d08d8-247c-4a71-9e30-20c0f77f888e" providerId="ADAL" clId="{999EA749-FC03-4A79-95C7-09984D99FDDD}" dt="2025-11-05T15:31:09.686" v="938" actId="1076"/>
        <pc:sldMkLst>
          <pc:docMk/>
          <pc:sldMk cId="230831797" sldId="268"/>
        </pc:sldMkLst>
        <pc:spChg chg="mod">
          <ac:chgData name="Steve Rowland" userId="374d08d8-247c-4a71-9e30-20c0f77f888e" providerId="ADAL" clId="{999EA749-FC03-4A79-95C7-09984D99FDDD}" dt="2025-11-05T11:39:36.863" v="630" actId="1076"/>
          <ac:spMkLst>
            <pc:docMk/>
            <pc:sldMk cId="230831797" sldId="268"/>
            <ac:spMk id="2" creationId="{0D9F4496-D7BF-387B-A831-C458F038C81B}"/>
          </ac:spMkLst>
        </pc:spChg>
        <pc:spChg chg="add mod">
          <ac:chgData name="Steve Rowland" userId="374d08d8-247c-4a71-9e30-20c0f77f888e" providerId="ADAL" clId="{999EA749-FC03-4A79-95C7-09984D99FDDD}" dt="2025-11-05T15:29:12.150" v="875" actId="1076"/>
          <ac:spMkLst>
            <pc:docMk/>
            <pc:sldMk cId="230831797" sldId="268"/>
            <ac:spMk id="7" creationId="{F8C22A3A-F33B-B88F-EB69-AFF39515C85C}"/>
          </ac:spMkLst>
        </pc:spChg>
        <pc:spChg chg="add mod">
          <ac:chgData name="Steve Rowland" userId="374d08d8-247c-4a71-9e30-20c0f77f888e" providerId="ADAL" clId="{999EA749-FC03-4A79-95C7-09984D99FDDD}" dt="2025-11-05T15:29:05.934" v="874" actId="1076"/>
          <ac:spMkLst>
            <pc:docMk/>
            <pc:sldMk cId="230831797" sldId="268"/>
            <ac:spMk id="9" creationId="{1DF90A32-17F0-8100-CD24-7849BF2522F0}"/>
          </ac:spMkLst>
        </pc:spChg>
        <pc:spChg chg="add mod">
          <ac:chgData name="Steve Rowland" userId="374d08d8-247c-4a71-9e30-20c0f77f888e" providerId="ADAL" clId="{999EA749-FC03-4A79-95C7-09984D99FDDD}" dt="2025-11-05T15:31:09.686" v="938" actId="1076"/>
          <ac:spMkLst>
            <pc:docMk/>
            <pc:sldMk cId="230831797" sldId="268"/>
            <ac:spMk id="10" creationId="{0F7BD37C-DA5C-AFD1-7046-DCF37CC9FE2B}"/>
          </ac:spMkLst>
        </pc:spChg>
        <pc:spChg chg="add mod">
          <ac:chgData name="Steve Rowland" userId="374d08d8-247c-4a71-9e30-20c0f77f888e" providerId="ADAL" clId="{999EA749-FC03-4A79-95C7-09984D99FDDD}" dt="2025-11-05T15:31:02.931" v="937" actId="1582"/>
          <ac:spMkLst>
            <pc:docMk/>
            <pc:sldMk cId="230831797" sldId="268"/>
            <ac:spMk id="11" creationId="{82538EAD-B2C6-B36E-195E-331FC479AFD3}"/>
          </ac:spMkLst>
        </pc:spChg>
        <pc:picChg chg="add mod">
          <ac:chgData name="Steve Rowland" userId="374d08d8-247c-4a71-9e30-20c0f77f888e" providerId="ADAL" clId="{999EA749-FC03-4A79-95C7-09984D99FDDD}" dt="2025-11-05T15:22:12.450" v="845" actId="1076"/>
          <ac:picMkLst>
            <pc:docMk/>
            <pc:sldMk cId="230831797" sldId="268"/>
            <ac:picMk id="4" creationId="{80DD91EF-1A41-B23D-3614-F4ABBB5AFB5C}"/>
          </ac:picMkLst>
        </pc:picChg>
        <pc:picChg chg="add mod">
          <ac:chgData name="Steve Rowland" userId="374d08d8-247c-4a71-9e30-20c0f77f888e" providerId="ADAL" clId="{999EA749-FC03-4A79-95C7-09984D99FDDD}" dt="2025-11-05T15:25:38.513" v="851" actId="14100"/>
          <ac:picMkLst>
            <pc:docMk/>
            <pc:sldMk cId="230831797" sldId="268"/>
            <ac:picMk id="6" creationId="{89D3308D-22EF-CF49-A649-27D2C9607F39}"/>
          </ac:picMkLst>
        </pc:picChg>
      </pc:sldChg>
      <pc:sldChg chg="addSp modSp add mod">
        <pc:chgData name="Steve Rowland" userId="374d08d8-247c-4a71-9e30-20c0f77f888e" providerId="ADAL" clId="{999EA749-FC03-4A79-95C7-09984D99FDDD}" dt="2025-11-05T11:58:08.758" v="790" actId="1076"/>
        <pc:sldMkLst>
          <pc:docMk/>
          <pc:sldMk cId="3771722959" sldId="269"/>
        </pc:sldMkLst>
        <pc:spChg chg="mod">
          <ac:chgData name="Steve Rowland" userId="374d08d8-247c-4a71-9e30-20c0f77f888e" providerId="ADAL" clId="{999EA749-FC03-4A79-95C7-09984D99FDDD}" dt="2025-11-05T11:39:26.692" v="629" actId="1076"/>
          <ac:spMkLst>
            <pc:docMk/>
            <pc:sldMk cId="3771722959" sldId="269"/>
            <ac:spMk id="2" creationId="{1CEE0929-7CC4-723A-E029-4D771887D08F}"/>
          </ac:spMkLst>
        </pc:spChg>
        <pc:spChg chg="add mod">
          <ac:chgData name="Steve Rowland" userId="374d08d8-247c-4a71-9e30-20c0f77f888e" providerId="ADAL" clId="{999EA749-FC03-4A79-95C7-09984D99FDDD}" dt="2025-11-05T11:58:00.929" v="789" actId="20577"/>
          <ac:spMkLst>
            <pc:docMk/>
            <pc:sldMk cId="3771722959" sldId="269"/>
            <ac:spMk id="7" creationId="{02458637-808E-7757-7E37-6FA4D275F30B}"/>
          </ac:spMkLst>
        </pc:spChg>
        <pc:picChg chg="add mod">
          <ac:chgData name="Steve Rowland" userId="374d08d8-247c-4a71-9e30-20c0f77f888e" providerId="ADAL" clId="{999EA749-FC03-4A79-95C7-09984D99FDDD}" dt="2025-11-05T11:53:10.442" v="700" actId="1076"/>
          <ac:picMkLst>
            <pc:docMk/>
            <pc:sldMk cId="3771722959" sldId="269"/>
            <ac:picMk id="3" creationId="{780A046E-6655-BD51-FFDF-C535F6AAF74E}"/>
          </ac:picMkLst>
        </pc:picChg>
        <pc:picChg chg="add mod">
          <ac:chgData name="Steve Rowland" userId="374d08d8-247c-4a71-9e30-20c0f77f888e" providerId="ADAL" clId="{999EA749-FC03-4A79-95C7-09984D99FDDD}" dt="2025-11-05T11:53:18.923" v="702" actId="1076"/>
          <ac:picMkLst>
            <pc:docMk/>
            <pc:sldMk cId="3771722959" sldId="269"/>
            <ac:picMk id="5" creationId="{D90A91E8-1E1B-AC2C-ECB5-3B0EC9F97F78}"/>
          </ac:picMkLst>
        </pc:picChg>
        <pc:picChg chg="add mod">
          <ac:chgData name="Steve Rowland" userId="374d08d8-247c-4a71-9e30-20c0f77f888e" providerId="ADAL" clId="{999EA749-FC03-4A79-95C7-09984D99FDDD}" dt="2025-11-05T11:58:08.758" v="790" actId="1076"/>
          <ac:picMkLst>
            <pc:docMk/>
            <pc:sldMk cId="3771722959" sldId="269"/>
            <ac:picMk id="6" creationId="{2A337142-0DB4-5453-1BCA-C6D32D0BF453}"/>
          </ac:picMkLst>
        </pc:picChg>
      </pc:sldChg>
      <pc:sldChg chg="addSp modSp add mod">
        <pc:chgData name="Steve Rowland" userId="374d08d8-247c-4a71-9e30-20c0f77f888e" providerId="ADAL" clId="{999EA749-FC03-4A79-95C7-09984D99FDDD}" dt="2025-11-05T15:17:45.799" v="841" actId="1076"/>
        <pc:sldMkLst>
          <pc:docMk/>
          <pc:sldMk cId="3811377019" sldId="270"/>
        </pc:sldMkLst>
        <pc:spChg chg="mod">
          <ac:chgData name="Steve Rowland" userId="374d08d8-247c-4a71-9e30-20c0f77f888e" providerId="ADAL" clId="{999EA749-FC03-4A79-95C7-09984D99FDDD}" dt="2025-11-05T11:40:05.038" v="655" actId="1076"/>
          <ac:spMkLst>
            <pc:docMk/>
            <pc:sldMk cId="3811377019" sldId="270"/>
            <ac:spMk id="2" creationId="{1EAE6E31-B81A-0A3E-1122-3F1307FCE493}"/>
          </ac:spMkLst>
        </pc:spChg>
        <pc:spChg chg="add mod">
          <ac:chgData name="Steve Rowland" userId="374d08d8-247c-4a71-9e30-20c0f77f888e" providerId="ADAL" clId="{999EA749-FC03-4A79-95C7-09984D99FDDD}" dt="2025-11-05T15:17:12.784" v="819" actId="1076"/>
          <ac:spMkLst>
            <pc:docMk/>
            <pc:sldMk cId="3811377019" sldId="270"/>
            <ac:spMk id="8" creationId="{B98EA515-F7B2-B38B-EC2B-3819391694F9}"/>
          </ac:spMkLst>
        </pc:spChg>
        <pc:spChg chg="add mod">
          <ac:chgData name="Steve Rowland" userId="374d08d8-247c-4a71-9e30-20c0f77f888e" providerId="ADAL" clId="{999EA749-FC03-4A79-95C7-09984D99FDDD}" dt="2025-11-05T15:17:45.799" v="841" actId="1076"/>
          <ac:spMkLst>
            <pc:docMk/>
            <pc:sldMk cId="3811377019" sldId="270"/>
            <ac:spMk id="9" creationId="{1A126CF4-79C6-CC74-03B9-4E91787CA9C1}"/>
          </ac:spMkLst>
        </pc:spChg>
        <pc:picChg chg="add mod">
          <ac:chgData name="Steve Rowland" userId="374d08d8-247c-4a71-9e30-20c0f77f888e" providerId="ADAL" clId="{999EA749-FC03-4A79-95C7-09984D99FDDD}" dt="2025-11-05T15:15:55.438" v="803" actId="1076"/>
          <ac:picMkLst>
            <pc:docMk/>
            <pc:sldMk cId="3811377019" sldId="270"/>
            <ac:picMk id="3" creationId="{D6FB1CE4-1C69-E4EF-A9DF-5A6BD64F8AF6}"/>
          </ac:picMkLst>
        </pc:picChg>
        <pc:picChg chg="add mod">
          <ac:chgData name="Steve Rowland" userId="374d08d8-247c-4a71-9e30-20c0f77f888e" providerId="ADAL" clId="{999EA749-FC03-4A79-95C7-09984D99FDDD}" dt="2025-11-05T15:16:01.334" v="804" actId="1076"/>
          <ac:picMkLst>
            <pc:docMk/>
            <pc:sldMk cId="3811377019" sldId="270"/>
            <ac:picMk id="5" creationId="{0BE0BDF8-3D35-8AFA-F08B-CFB992359379}"/>
          </ac:picMkLst>
        </pc:picChg>
        <pc:picChg chg="add mod">
          <ac:chgData name="Steve Rowland" userId="374d08d8-247c-4a71-9e30-20c0f77f888e" providerId="ADAL" clId="{999EA749-FC03-4A79-95C7-09984D99FDDD}" dt="2025-11-05T15:16:05.165" v="805" actId="1076"/>
          <ac:picMkLst>
            <pc:docMk/>
            <pc:sldMk cId="3811377019" sldId="270"/>
            <ac:picMk id="7" creationId="{7C2FA7F4-98D7-957D-A6A2-4B53D5B3819E}"/>
          </ac:picMkLst>
        </pc:picChg>
      </pc:sldChg>
      <pc:sldChg chg="addSp modSp new mod ord">
        <pc:chgData name="Steve Rowland" userId="374d08d8-247c-4a71-9e30-20c0f77f888e" providerId="ADAL" clId="{999EA749-FC03-4A79-95C7-09984D99FDDD}" dt="2025-11-11T13:12:20.788" v="971" actId="1076"/>
        <pc:sldMkLst>
          <pc:docMk/>
          <pc:sldMk cId="3710253221" sldId="272"/>
        </pc:sldMkLst>
        <pc:picChg chg="add mod">
          <ac:chgData name="Steve Rowland" userId="374d08d8-247c-4a71-9e30-20c0f77f888e" providerId="ADAL" clId="{999EA749-FC03-4A79-95C7-09984D99FDDD}" dt="2025-11-11T13:12:20.788" v="971" actId="1076"/>
          <ac:picMkLst>
            <pc:docMk/>
            <pc:sldMk cId="3710253221" sldId="272"/>
            <ac:picMk id="2" creationId="{7B573D01-ECC2-B8AE-7A42-084D745D799C}"/>
          </ac:picMkLst>
        </pc:picChg>
      </pc:sldChg>
      <pc:sldChg chg="addSp delSp modSp add mod modAnim">
        <pc:chgData name="Steve Rowland" userId="374d08d8-247c-4a71-9e30-20c0f77f888e" providerId="ADAL" clId="{999EA749-FC03-4A79-95C7-09984D99FDDD}" dt="2025-11-12T10:59:45.306" v="990"/>
        <pc:sldMkLst>
          <pc:docMk/>
          <pc:sldMk cId="687576591" sldId="273"/>
        </pc:sldMkLst>
        <pc:spChg chg="mod">
          <ac:chgData name="Steve Rowland" userId="374d08d8-247c-4a71-9e30-20c0f77f888e" providerId="ADAL" clId="{999EA749-FC03-4A79-95C7-09984D99FDDD}" dt="2025-11-06T10:51:01.784" v="965" actId="1076"/>
          <ac:spMkLst>
            <pc:docMk/>
            <pc:sldMk cId="687576591" sldId="273"/>
            <ac:spMk id="2" creationId="{43D9A39B-2B17-7D31-1738-5379D63B4E5B}"/>
          </ac:spMkLst>
        </pc:spChg>
        <pc:picChg chg="add mod">
          <ac:chgData name="Steve Rowland" userId="374d08d8-247c-4a71-9e30-20c0f77f888e" providerId="ADAL" clId="{999EA749-FC03-4A79-95C7-09984D99FDDD}" dt="2025-11-06T10:53:43.020" v="970" actId="1076"/>
          <ac:picMkLst>
            <pc:docMk/>
            <pc:sldMk cId="687576591" sldId="273"/>
            <ac:picMk id="6" creationId="{B646CD6F-0A48-74E1-61F3-40212E00A198}"/>
          </ac:picMkLst>
        </pc:picChg>
      </pc:sldChg>
      <pc:sldMasterChg chg="addSldLayout modSldLayout">
        <pc:chgData name="Steve Rowland" userId="374d08d8-247c-4a71-9e30-20c0f77f888e" providerId="ADAL" clId="{999EA749-FC03-4A79-95C7-09984D99FDDD}" dt="2025-11-05T11:20:08.666" v="377" actId="6549"/>
        <pc:sldMasterMkLst>
          <pc:docMk/>
          <pc:sldMasterMk cId="4086377987" sldId="2147483648"/>
        </pc:sldMasterMkLst>
        <pc:sldLayoutChg chg="addSp delSp modSp mod">
          <pc:chgData name="Steve Rowland" userId="374d08d8-247c-4a71-9e30-20c0f77f888e" providerId="ADAL" clId="{999EA749-FC03-4A79-95C7-09984D99FDDD}" dt="2025-11-05T11:20:08.666" v="377" actId="6549"/>
          <pc:sldLayoutMkLst>
            <pc:docMk/>
            <pc:sldMasterMk cId="4086377987" sldId="2147483648"/>
            <pc:sldLayoutMk cId="3744742429" sldId="2147483649"/>
          </pc:sldLayoutMkLst>
          <pc:spChg chg="add mod">
            <ac:chgData name="Steve Rowland" userId="374d08d8-247c-4a71-9e30-20c0f77f888e" providerId="ADAL" clId="{999EA749-FC03-4A79-95C7-09984D99FDDD}" dt="2025-11-05T11:20:08.666" v="377" actId="6549"/>
            <ac:spMkLst>
              <pc:docMk/>
              <pc:sldMasterMk cId="4086377987" sldId="2147483648"/>
              <pc:sldLayoutMk cId="3744742429" sldId="2147483649"/>
              <ac:spMk id="10" creationId="{66A046B0-7764-AC43-5CD8-AFE0FA340373}"/>
            </ac:spMkLst>
          </pc:spChg>
        </pc:sldLayoutChg>
        <pc:sldLayoutChg chg="addSp delSp modSp add mod modTransition delAnim modAnim">
          <pc:chgData name="Steve Rowland" userId="374d08d8-247c-4a71-9e30-20c0f77f888e" providerId="ADAL" clId="{999EA749-FC03-4A79-95C7-09984D99FDDD}" dt="2025-11-05T11:17:04.115" v="344" actId="478"/>
          <pc:sldLayoutMkLst>
            <pc:docMk/>
            <pc:sldMasterMk cId="4086377987" sldId="2147483648"/>
            <pc:sldLayoutMk cId="1352506971" sldId="214748365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Sheet1!$B$4:$B$5</c:f>
              <c:strCache>
                <c:ptCount val="2"/>
                <c:pt idx="0">
                  <c:v>Tonnage delivered</c:v>
                </c:pt>
                <c:pt idx="1">
                  <c:v>Mtonnes</c:v>
                </c:pt>
              </c:strCache>
            </c:strRef>
          </c:tx>
          <c:spPr>
            <a:solidFill>
              <a:schemeClr val="accent2"/>
            </a:solidFill>
            <a:ln>
              <a:noFill/>
            </a:ln>
            <a:effectLst/>
          </c:spPr>
          <c:invertIfNegative val="0"/>
          <c:cat>
            <c:numRef>
              <c:f>Sheet1!$A$6:$A$10</c:f>
              <c:numCache>
                <c:formatCode>General</c:formatCode>
                <c:ptCount val="5"/>
                <c:pt idx="0">
                  <c:v>2020</c:v>
                </c:pt>
                <c:pt idx="1">
                  <c:v>2021</c:v>
                </c:pt>
                <c:pt idx="2">
                  <c:v>2022</c:v>
                </c:pt>
                <c:pt idx="3">
                  <c:v>2023</c:v>
                </c:pt>
                <c:pt idx="4">
                  <c:v>2024</c:v>
                </c:pt>
              </c:numCache>
            </c:numRef>
          </c:cat>
          <c:val>
            <c:numRef>
              <c:f>Sheet1!$B$6:$B$10</c:f>
              <c:numCache>
                <c:formatCode>General</c:formatCode>
                <c:ptCount val="5"/>
                <c:pt idx="0">
                  <c:v>104</c:v>
                </c:pt>
                <c:pt idx="1">
                  <c:v>96</c:v>
                </c:pt>
                <c:pt idx="2">
                  <c:v>87</c:v>
                </c:pt>
                <c:pt idx="3">
                  <c:v>80</c:v>
                </c:pt>
                <c:pt idx="4">
                  <c:v>94.7</c:v>
                </c:pt>
              </c:numCache>
            </c:numRef>
          </c:val>
          <c:extLst>
            <c:ext xmlns:c16="http://schemas.microsoft.com/office/drawing/2014/chart" uri="{C3380CC4-5D6E-409C-BE32-E72D297353CC}">
              <c16:uniqueId val="{00000000-09F5-4F8A-9C2D-7A6B72701807}"/>
            </c:ext>
          </c:extLst>
        </c:ser>
        <c:dLbls>
          <c:showLegendKey val="0"/>
          <c:showVal val="0"/>
          <c:showCatName val="0"/>
          <c:showSerName val="0"/>
          <c:showPercent val="0"/>
          <c:showBubbleSize val="0"/>
        </c:dLbls>
        <c:gapWidth val="219"/>
        <c:overlap val="-27"/>
        <c:axId val="100674463"/>
        <c:axId val="100674943"/>
        <c:extLst>
          <c:ext xmlns:c15="http://schemas.microsoft.com/office/drawing/2012/chart" uri="{02D57815-91ED-43cb-92C2-25804820EDAC}">
            <c15:filteredBarSeries>
              <c15:ser>
                <c:idx val="0"/>
                <c:order val="0"/>
                <c:tx>
                  <c:strRef>
                    <c:extLst>
                      <c:ext uri="{02D57815-91ED-43cb-92C2-25804820EDAC}">
                        <c15:formulaRef>
                          <c15:sqref>Sheet1!$A$4:$A$5</c15:sqref>
                        </c15:formulaRef>
                      </c:ext>
                    </c:extLst>
                    <c:strCache>
                      <c:ptCount val="2"/>
                      <c:pt idx="0">
                        <c:v>Tonnage delivered</c:v>
                      </c:pt>
                      <c:pt idx="1">
                        <c:v>Year</c:v>
                      </c:pt>
                    </c:strCache>
                  </c:strRef>
                </c:tx>
                <c:spPr>
                  <a:solidFill>
                    <a:schemeClr val="accent1"/>
                  </a:solidFill>
                  <a:ln>
                    <a:noFill/>
                  </a:ln>
                  <a:effectLst/>
                </c:spPr>
                <c:invertIfNegative val="0"/>
                <c:cat>
                  <c:numRef>
                    <c:extLst>
                      <c:ext uri="{02D57815-91ED-43cb-92C2-25804820EDAC}">
                        <c15:formulaRef>
                          <c15:sqref>Sheet1!$A$6:$A$10</c15:sqref>
                        </c15:formulaRef>
                      </c:ext>
                    </c:extLst>
                    <c:numCache>
                      <c:formatCode>General</c:formatCode>
                      <c:ptCount val="5"/>
                      <c:pt idx="0">
                        <c:v>2020</c:v>
                      </c:pt>
                      <c:pt idx="1">
                        <c:v>2021</c:v>
                      </c:pt>
                      <c:pt idx="2">
                        <c:v>2022</c:v>
                      </c:pt>
                      <c:pt idx="3">
                        <c:v>2023</c:v>
                      </c:pt>
                      <c:pt idx="4">
                        <c:v>2024</c:v>
                      </c:pt>
                    </c:numCache>
                  </c:numRef>
                </c:cat>
                <c:val>
                  <c:numRef>
                    <c:extLst>
                      <c:ext uri="{02D57815-91ED-43cb-92C2-25804820EDAC}">
                        <c15:formulaRef>
                          <c15:sqref>Sheet1!$A$6:$A$10</c15:sqref>
                        </c15:formulaRef>
                      </c:ext>
                    </c:extLst>
                    <c:numCache>
                      <c:formatCode>General</c:formatCode>
                      <c:ptCount val="5"/>
                      <c:pt idx="0">
                        <c:v>2020</c:v>
                      </c:pt>
                      <c:pt idx="1">
                        <c:v>2021</c:v>
                      </c:pt>
                      <c:pt idx="2">
                        <c:v>2022</c:v>
                      </c:pt>
                      <c:pt idx="3">
                        <c:v>2023</c:v>
                      </c:pt>
                      <c:pt idx="4">
                        <c:v>2024</c:v>
                      </c:pt>
                    </c:numCache>
                  </c:numRef>
                </c:val>
                <c:extLst>
                  <c:ext xmlns:c16="http://schemas.microsoft.com/office/drawing/2014/chart" uri="{C3380CC4-5D6E-409C-BE32-E72D297353CC}">
                    <c16:uniqueId val="{00000001-09F5-4F8A-9C2D-7A6B72701807}"/>
                  </c:ext>
                </c:extLst>
              </c15:ser>
            </c15:filteredBarSeries>
          </c:ext>
        </c:extLst>
      </c:barChart>
      <c:catAx>
        <c:axId val="1006744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674943"/>
        <c:crosses val="autoZero"/>
        <c:auto val="1"/>
        <c:lblAlgn val="ctr"/>
        <c:lblOffset val="100"/>
        <c:noMultiLvlLbl val="0"/>
      </c:catAx>
      <c:valAx>
        <c:axId val="1006749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6744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Shift to Intermodal</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Sheet1!$B$20</c:f>
              <c:strCache>
                <c:ptCount val="1"/>
                <c:pt idx="0">
                  <c:v>% Road</c:v>
                </c:pt>
              </c:strCache>
            </c:strRef>
          </c:tx>
          <c:spPr>
            <a:solidFill>
              <a:schemeClr val="accent1">
                <a:lumMod val="40000"/>
                <a:lumOff val="60000"/>
              </a:schemeClr>
            </a:solidFill>
            <a:ln>
              <a:noFill/>
            </a:ln>
            <a:effectLst/>
          </c:spPr>
          <c:invertIfNegative val="0"/>
          <c:cat>
            <c:numRef>
              <c:f>Sheet1!$A$21:$A$25</c:f>
              <c:numCache>
                <c:formatCode>General</c:formatCode>
                <c:ptCount val="5"/>
                <c:pt idx="0">
                  <c:v>2020</c:v>
                </c:pt>
                <c:pt idx="1">
                  <c:v>2021</c:v>
                </c:pt>
                <c:pt idx="2">
                  <c:v>2022</c:v>
                </c:pt>
                <c:pt idx="3">
                  <c:v>2023</c:v>
                </c:pt>
                <c:pt idx="4">
                  <c:v>2024</c:v>
                </c:pt>
              </c:numCache>
            </c:numRef>
          </c:cat>
          <c:val>
            <c:numRef>
              <c:f>Sheet1!$B$21:$B$25</c:f>
              <c:numCache>
                <c:formatCode>General</c:formatCode>
                <c:ptCount val="5"/>
                <c:pt idx="0">
                  <c:v>49.5</c:v>
                </c:pt>
                <c:pt idx="1">
                  <c:v>52.6</c:v>
                </c:pt>
                <c:pt idx="2">
                  <c:v>53.1</c:v>
                </c:pt>
                <c:pt idx="3">
                  <c:v>54.6</c:v>
                </c:pt>
                <c:pt idx="4" formatCode="0.0">
                  <c:v>58</c:v>
                </c:pt>
              </c:numCache>
            </c:numRef>
          </c:val>
          <c:extLst>
            <c:ext xmlns:c16="http://schemas.microsoft.com/office/drawing/2014/chart" uri="{C3380CC4-5D6E-409C-BE32-E72D297353CC}">
              <c16:uniqueId val="{00000000-C160-4C36-B574-494782528D0F}"/>
            </c:ext>
          </c:extLst>
        </c:ser>
        <c:ser>
          <c:idx val="2"/>
          <c:order val="2"/>
          <c:tx>
            <c:strRef>
              <c:f>Sheet1!$C$20</c:f>
              <c:strCache>
                <c:ptCount val="1"/>
                <c:pt idx="0">
                  <c:v>% Inter</c:v>
                </c:pt>
              </c:strCache>
            </c:strRef>
          </c:tx>
          <c:spPr>
            <a:solidFill>
              <a:schemeClr val="accent3"/>
            </a:solidFill>
            <a:ln>
              <a:noFill/>
            </a:ln>
            <a:effectLst/>
          </c:spPr>
          <c:invertIfNegative val="0"/>
          <c:cat>
            <c:numRef>
              <c:f>Sheet1!$A$21:$A$25</c:f>
              <c:numCache>
                <c:formatCode>General</c:formatCode>
                <c:ptCount val="5"/>
                <c:pt idx="0">
                  <c:v>2020</c:v>
                </c:pt>
                <c:pt idx="1">
                  <c:v>2021</c:v>
                </c:pt>
                <c:pt idx="2">
                  <c:v>2022</c:v>
                </c:pt>
                <c:pt idx="3">
                  <c:v>2023</c:v>
                </c:pt>
                <c:pt idx="4">
                  <c:v>2024</c:v>
                </c:pt>
              </c:numCache>
            </c:numRef>
          </c:cat>
          <c:val>
            <c:numRef>
              <c:f>Sheet1!$C$21:$C$25</c:f>
              <c:numCache>
                <c:formatCode>General</c:formatCode>
                <c:ptCount val="5"/>
                <c:pt idx="0">
                  <c:v>50.5</c:v>
                </c:pt>
                <c:pt idx="1">
                  <c:v>47.4</c:v>
                </c:pt>
                <c:pt idx="2">
                  <c:v>46.9</c:v>
                </c:pt>
                <c:pt idx="3">
                  <c:v>45.4</c:v>
                </c:pt>
                <c:pt idx="4" formatCode="0.0">
                  <c:v>42</c:v>
                </c:pt>
              </c:numCache>
            </c:numRef>
          </c:val>
          <c:extLst>
            <c:ext xmlns:c16="http://schemas.microsoft.com/office/drawing/2014/chart" uri="{C3380CC4-5D6E-409C-BE32-E72D297353CC}">
              <c16:uniqueId val="{00000001-C160-4C36-B574-494782528D0F}"/>
            </c:ext>
          </c:extLst>
        </c:ser>
        <c:dLbls>
          <c:showLegendKey val="0"/>
          <c:showVal val="0"/>
          <c:showCatName val="0"/>
          <c:showSerName val="0"/>
          <c:showPercent val="0"/>
          <c:showBubbleSize val="0"/>
        </c:dLbls>
        <c:gapWidth val="219"/>
        <c:overlap val="-27"/>
        <c:axId val="1952870895"/>
        <c:axId val="1952872335"/>
        <c:extLst>
          <c:ext xmlns:c15="http://schemas.microsoft.com/office/drawing/2012/chart" uri="{02D57815-91ED-43cb-92C2-25804820EDAC}">
            <c15:filteredBarSeries>
              <c15:ser>
                <c:idx val="0"/>
                <c:order val="0"/>
                <c:tx>
                  <c:strRef>
                    <c:extLst>
                      <c:ext uri="{02D57815-91ED-43cb-92C2-25804820EDAC}">
                        <c15:formulaRef>
                          <c15:sqref>Sheet1!$A$20</c15:sqref>
                        </c15:formulaRef>
                      </c:ext>
                    </c:extLst>
                    <c:strCache>
                      <c:ptCount val="1"/>
                      <c:pt idx="0">
                        <c:v>Year</c:v>
                      </c:pt>
                    </c:strCache>
                  </c:strRef>
                </c:tx>
                <c:spPr>
                  <a:solidFill>
                    <a:schemeClr val="accent1"/>
                  </a:solidFill>
                  <a:ln>
                    <a:noFill/>
                  </a:ln>
                  <a:effectLst/>
                </c:spPr>
                <c:invertIfNegative val="0"/>
                <c:cat>
                  <c:numRef>
                    <c:extLst>
                      <c:ext uri="{02D57815-91ED-43cb-92C2-25804820EDAC}">
                        <c15:formulaRef>
                          <c15:sqref>Sheet1!$A$21:$A$25</c15:sqref>
                        </c15:formulaRef>
                      </c:ext>
                    </c:extLst>
                    <c:numCache>
                      <c:formatCode>General</c:formatCode>
                      <c:ptCount val="5"/>
                      <c:pt idx="0">
                        <c:v>2020</c:v>
                      </c:pt>
                      <c:pt idx="1">
                        <c:v>2021</c:v>
                      </c:pt>
                      <c:pt idx="2">
                        <c:v>2022</c:v>
                      </c:pt>
                      <c:pt idx="3">
                        <c:v>2023</c:v>
                      </c:pt>
                      <c:pt idx="4">
                        <c:v>2024</c:v>
                      </c:pt>
                    </c:numCache>
                  </c:numRef>
                </c:cat>
                <c:val>
                  <c:numRef>
                    <c:extLst>
                      <c:ext uri="{02D57815-91ED-43cb-92C2-25804820EDAC}">
                        <c15:formulaRef>
                          <c15:sqref>Sheet1!$A$21:$A$25</c15:sqref>
                        </c15:formulaRef>
                      </c:ext>
                    </c:extLst>
                    <c:numCache>
                      <c:formatCode>General</c:formatCode>
                      <c:ptCount val="5"/>
                      <c:pt idx="0">
                        <c:v>2020</c:v>
                      </c:pt>
                      <c:pt idx="1">
                        <c:v>2021</c:v>
                      </c:pt>
                      <c:pt idx="2">
                        <c:v>2022</c:v>
                      </c:pt>
                      <c:pt idx="3">
                        <c:v>2023</c:v>
                      </c:pt>
                      <c:pt idx="4">
                        <c:v>2024</c:v>
                      </c:pt>
                    </c:numCache>
                  </c:numRef>
                </c:val>
                <c:extLst>
                  <c:ext xmlns:c16="http://schemas.microsoft.com/office/drawing/2014/chart" uri="{C3380CC4-5D6E-409C-BE32-E72D297353CC}">
                    <c16:uniqueId val="{00000002-C160-4C36-B574-494782528D0F}"/>
                  </c:ext>
                </c:extLst>
              </c15:ser>
            </c15:filteredBarSeries>
          </c:ext>
        </c:extLst>
      </c:barChart>
      <c:catAx>
        <c:axId val="1952870895"/>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2872335"/>
        <c:crosses val="autoZero"/>
        <c:auto val="1"/>
        <c:lblAlgn val="ctr"/>
        <c:lblOffset val="100"/>
        <c:noMultiLvlLbl val="0"/>
      </c:catAx>
      <c:valAx>
        <c:axId val="19528723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2870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Injury incidents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7469816272965878E-2"/>
          <c:y val="0.1609809027777778"/>
          <c:w val="0.89030796150481195"/>
          <c:h val="0.63939502679352578"/>
        </c:manualLayout>
      </c:layout>
      <c:barChart>
        <c:barDir val="col"/>
        <c:grouping val="clustered"/>
        <c:varyColors val="0"/>
        <c:ser>
          <c:idx val="1"/>
          <c:order val="1"/>
          <c:tx>
            <c:strRef>
              <c:f>Sheet1!$B$52</c:f>
              <c:strCache>
                <c:ptCount val="1"/>
                <c:pt idx="0">
                  <c:v>In Transit</c:v>
                </c:pt>
              </c:strCache>
            </c:strRef>
          </c:tx>
          <c:spPr>
            <a:solidFill>
              <a:schemeClr val="accent2"/>
            </a:solidFill>
            <a:ln>
              <a:noFill/>
            </a:ln>
            <a:effectLst/>
          </c:spPr>
          <c:invertIfNegative val="0"/>
          <c:cat>
            <c:numRef>
              <c:f>Sheet1!$A$53:$A$57</c:f>
              <c:numCache>
                <c:formatCode>General</c:formatCode>
                <c:ptCount val="5"/>
                <c:pt idx="0">
                  <c:v>2020</c:v>
                </c:pt>
                <c:pt idx="1">
                  <c:v>2021</c:v>
                </c:pt>
                <c:pt idx="2">
                  <c:v>2022</c:v>
                </c:pt>
                <c:pt idx="3">
                  <c:v>2023</c:v>
                </c:pt>
                <c:pt idx="4">
                  <c:v>2024</c:v>
                </c:pt>
              </c:numCache>
            </c:numRef>
          </c:cat>
          <c:val>
            <c:numRef>
              <c:f>Sheet1!$B$53:$B$57</c:f>
              <c:numCache>
                <c:formatCode>General</c:formatCode>
                <c:ptCount val="5"/>
                <c:pt idx="0">
                  <c:v>44</c:v>
                </c:pt>
                <c:pt idx="1">
                  <c:v>61</c:v>
                </c:pt>
                <c:pt idx="2">
                  <c:v>58</c:v>
                </c:pt>
                <c:pt idx="3">
                  <c:v>71</c:v>
                </c:pt>
                <c:pt idx="4">
                  <c:v>85</c:v>
                </c:pt>
              </c:numCache>
            </c:numRef>
          </c:val>
          <c:extLst>
            <c:ext xmlns:c16="http://schemas.microsoft.com/office/drawing/2014/chart" uri="{C3380CC4-5D6E-409C-BE32-E72D297353CC}">
              <c16:uniqueId val="{00000000-51D3-478C-BB4E-1CBA17E3B5CD}"/>
            </c:ext>
          </c:extLst>
        </c:ser>
        <c:ser>
          <c:idx val="2"/>
          <c:order val="2"/>
          <c:tx>
            <c:strRef>
              <c:f>Sheet1!$C$52</c:f>
              <c:strCache>
                <c:ptCount val="1"/>
                <c:pt idx="0">
                  <c:v>Loading</c:v>
                </c:pt>
              </c:strCache>
            </c:strRef>
          </c:tx>
          <c:spPr>
            <a:solidFill>
              <a:schemeClr val="accent3"/>
            </a:solidFill>
            <a:ln>
              <a:noFill/>
            </a:ln>
            <a:effectLst/>
          </c:spPr>
          <c:invertIfNegative val="0"/>
          <c:cat>
            <c:numRef>
              <c:f>Sheet1!$A$53:$A$57</c:f>
              <c:numCache>
                <c:formatCode>General</c:formatCode>
                <c:ptCount val="5"/>
                <c:pt idx="0">
                  <c:v>2020</c:v>
                </c:pt>
                <c:pt idx="1">
                  <c:v>2021</c:v>
                </c:pt>
                <c:pt idx="2">
                  <c:v>2022</c:v>
                </c:pt>
                <c:pt idx="3">
                  <c:v>2023</c:v>
                </c:pt>
                <c:pt idx="4">
                  <c:v>2024</c:v>
                </c:pt>
              </c:numCache>
            </c:numRef>
          </c:cat>
          <c:val>
            <c:numRef>
              <c:f>Sheet1!$C$53:$C$57</c:f>
              <c:numCache>
                <c:formatCode>General</c:formatCode>
                <c:ptCount val="5"/>
                <c:pt idx="0">
                  <c:v>43</c:v>
                </c:pt>
                <c:pt idx="1">
                  <c:v>58</c:v>
                </c:pt>
                <c:pt idx="2">
                  <c:v>47</c:v>
                </c:pt>
                <c:pt idx="3">
                  <c:v>42</c:v>
                </c:pt>
                <c:pt idx="4">
                  <c:v>46</c:v>
                </c:pt>
              </c:numCache>
            </c:numRef>
          </c:val>
          <c:extLst>
            <c:ext xmlns:c16="http://schemas.microsoft.com/office/drawing/2014/chart" uri="{C3380CC4-5D6E-409C-BE32-E72D297353CC}">
              <c16:uniqueId val="{00000001-51D3-478C-BB4E-1CBA17E3B5CD}"/>
            </c:ext>
          </c:extLst>
        </c:ser>
        <c:ser>
          <c:idx val="3"/>
          <c:order val="3"/>
          <c:tx>
            <c:strRef>
              <c:f>Sheet1!$D$52</c:f>
              <c:strCache>
                <c:ptCount val="1"/>
                <c:pt idx="0">
                  <c:v>Unloading</c:v>
                </c:pt>
              </c:strCache>
            </c:strRef>
          </c:tx>
          <c:spPr>
            <a:solidFill>
              <a:schemeClr val="accent4"/>
            </a:solidFill>
            <a:ln>
              <a:noFill/>
            </a:ln>
            <a:effectLst/>
          </c:spPr>
          <c:invertIfNegative val="0"/>
          <c:cat>
            <c:numRef>
              <c:f>Sheet1!$A$53:$A$57</c:f>
              <c:numCache>
                <c:formatCode>General</c:formatCode>
                <c:ptCount val="5"/>
                <c:pt idx="0">
                  <c:v>2020</c:v>
                </c:pt>
                <c:pt idx="1">
                  <c:v>2021</c:v>
                </c:pt>
                <c:pt idx="2">
                  <c:v>2022</c:v>
                </c:pt>
                <c:pt idx="3">
                  <c:v>2023</c:v>
                </c:pt>
                <c:pt idx="4">
                  <c:v>2024</c:v>
                </c:pt>
              </c:numCache>
            </c:numRef>
          </c:cat>
          <c:val>
            <c:numRef>
              <c:f>Sheet1!$D$53:$D$57</c:f>
              <c:numCache>
                <c:formatCode>General</c:formatCode>
                <c:ptCount val="5"/>
                <c:pt idx="0">
                  <c:v>89</c:v>
                </c:pt>
                <c:pt idx="1">
                  <c:v>103</c:v>
                </c:pt>
                <c:pt idx="2">
                  <c:v>94</c:v>
                </c:pt>
                <c:pt idx="3">
                  <c:v>109</c:v>
                </c:pt>
                <c:pt idx="4">
                  <c:v>127</c:v>
                </c:pt>
              </c:numCache>
            </c:numRef>
          </c:val>
          <c:extLst>
            <c:ext xmlns:c16="http://schemas.microsoft.com/office/drawing/2014/chart" uri="{C3380CC4-5D6E-409C-BE32-E72D297353CC}">
              <c16:uniqueId val="{00000002-51D3-478C-BB4E-1CBA17E3B5CD}"/>
            </c:ext>
          </c:extLst>
        </c:ser>
        <c:dLbls>
          <c:showLegendKey val="0"/>
          <c:showVal val="0"/>
          <c:showCatName val="0"/>
          <c:showSerName val="0"/>
          <c:showPercent val="0"/>
          <c:showBubbleSize val="0"/>
        </c:dLbls>
        <c:gapWidth val="219"/>
        <c:overlap val="-27"/>
        <c:axId val="1948377199"/>
        <c:axId val="1948379599"/>
        <c:extLst>
          <c:ext xmlns:c15="http://schemas.microsoft.com/office/drawing/2012/chart" uri="{02D57815-91ED-43cb-92C2-25804820EDAC}">
            <c15:filteredBarSeries>
              <c15:ser>
                <c:idx val="0"/>
                <c:order val="0"/>
                <c:tx>
                  <c:strRef>
                    <c:extLst>
                      <c:ext uri="{02D57815-91ED-43cb-92C2-25804820EDAC}">
                        <c15:formulaRef>
                          <c15:sqref>Sheet1!$A$52</c15:sqref>
                        </c15:formulaRef>
                      </c:ext>
                    </c:extLst>
                    <c:strCache>
                      <c:ptCount val="1"/>
                      <c:pt idx="0">
                        <c:v>Year</c:v>
                      </c:pt>
                    </c:strCache>
                  </c:strRef>
                </c:tx>
                <c:spPr>
                  <a:solidFill>
                    <a:schemeClr val="accent1"/>
                  </a:solidFill>
                  <a:ln>
                    <a:noFill/>
                  </a:ln>
                  <a:effectLst/>
                </c:spPr>
                <c:invertIfNegative val="0"/>
                <c:cat>
                  <c:numRef>
                    <c:extLst>
                      <c:ext uri="{02D57815-91ED-43cb-92C2-25804820EDAC}">
                        <c15:formulaRef>
                          <c15:sqref>Sheet1!$A$53:$A$57</c15:sqref>
                        </c15:formulaRef>
                      </c:ext>
                    </c:extLst>
                    <c:numCache>
                      <c:formatCode>General</c:formatCode>
                      <c:ptCount val="5"/>
                      <c:pt idx="0">
                        <c:v>2020</c:v>
                      </c:pt>
                      <c:pt idx="1">
                        <c:v>2021</c:v>
                      </c:pt>
                      <c:pt idx="2">
                        <c:v>2022</c:v>
                      </c:pt>
                      <c:pt idx="3">
                        <c:v>2023</c:v>
                      </c:pt>
                      <c:pt idx="4">
                        <c:v>2024</c:v>
                      </c:pt>
                    </c:numCache>
                  </c:numRef>
                </c:cat>
                <c:val>
                  <c:numRef>
                    <c:extLst>
                      <c:ext uri="{02D57815-91ED-43cb-92C2-25804820EDAC}">
                        <c15:formulaRef>
                          <c15:sqref>Sheet1!$A$53:$A$57</c15:sqref>
                        </c15:formulaRef>
                      </c:ext>
                    </c:extLst>
                    <c:numCache>
                      <c:formatCode>General</c:formatCode>
                      <c:ptCount val="5"/>
                      <c:pt idx="0">
                        <c:v>2020</c:v>
                      </c:pt>
                      <c:pt idx="1">
                        <c:v>2021</c:v>
                      </c:pt>
                      <c:pt idx="2">
                        <c:v>2022</c:v>
                      </c:pt>
                      <c:pt idx="3">
                        <c:v>2023</c:v>
                      </c:pt>
                      <c:pt idx="4">
                        <c:v>2024</c:v>
                      </c:pt>
                    </c:numCache>
                  </c:numRef>
                </c:val>
                <c:extLst>
                  <c:ext xmlns:c16="http://schemas.microsoft.com/office/drawing/2014/chart" uri="{C3380CC4-5D6E-409C-BE32-E72D297353CC}">
                    <c16:uniqueId val="{00000003-51D3-478C-BB4E-1CBA17E3B5CD}"/>
                  </c:ext>
                </c:extLst>
              </c15:ser>
            </c15:filteredBarSeries>
          </c:ext>
        </c:extLst>
      </c:barChart>
      <c:catAx>
        <c:axId val="19483771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8379599"/>
        <c:crosses val="autoZero"/>
        <c:auto val="1"/>
        <c:lblAlgn val="ctr"/>
        <c:lblOffset val="100"/>
        <c:noMultiLvlLbl val="0"/>
      </c:catAx>
      <c:valAx>
        <c:axId val="19483795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48377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A3EA8E-A75A-458F-8EA5-4341B16C2727}" type="doc">
      <dgm:prSet loTypeId="urn:microsoft.com/office/officeart/2005/8/layout/cycle4" loCatId="relationship" qsTypeId="urn:microsoft.com/office/officeart/2005/8/quickstyle/simple1" qsCatId="simple" csTypeId="urn:microsoft.com/office/officeart/2005/8/colors/accent1_2" csCatId="accent1" phldr="1"/>
      <dgm:spPr/>
      <dgm:t>
        <a:bodyPr/>
        <a:lstStyle/>
        <a:p>
          <a:endParaRPr lang="nl-BE"/>
        </a:p>
      </dgm:t>
    </dgm:pt>
    <dgm:pt modelId="{4D9872C2-AEA3-40E8-898D-20AE3F9DC9E4}">
      <dgm:prSet phldrT="[Tekst]" phldr="0"/>
      <dgm:spPr/>
      <dgm:t>
        <a:bodyPr/>
        <a:lstStyle/>
        <a:p>
          <a:r>
            <a:rPr lang="nl-BE"/>
            <a:t>Community </a:t>
          </a:r>
          <a:r>
            <a:rPr lang="nl-BE" err="1"/>
            <a:t>and</a:t>
          </a:r>
          <a:r>
            <a:rPr lang="nl-BE"/>
            <a:t> teams</a:t>
          </a:r>
        </a:p>
      </dgm:t>
    </dgm:pt>
    <dgm:pt modelId="{4B2F3EEF-3166-4D1D-8AED-611EA199D3E2}" type="parTrans" cxnId="{CC295353-C584-4C41-B6D9-2907BAB43CB8}">
      <dgm:prSet/>
      <dgm:spPr/>
      <dgm:t>
        <a:bodyPr/>
        <a:lstStyle/>
        <a:p>
          <a:endParaRPr lang="nl-BE"/>
        </a:p>
      </dgm:t>
    </dgm:pt>
    <dgm:pt modelId="{D4F6B04B-1309-42CD-B3AA-6A68E5F3F59D}" type="sibTrans" cxnId="{CC295353-C584-4C41-B6D9-2907BAB43CB8}">
      <dgm:prSet/>
      <dgm:spPr/>
      <dgm:t>
        <a:bodyPr/>
        <a:lstStyle/>
        <a:p>
          <a:endParaRPr lang="nl-BE"/>
        </a:p>
      </dgm:t>
    </dgm:pt>
    <dgm:pt modelId="{AD44BC5F-1022-4295-991D-1F13B907C6F7}">
      <dgm:prSet phldrT="[Tekst]" phldr="0"/>
      <dgm:spPr/>
      <dgm:t>
        <a:bodyPr/>
        <a:lstStyle/>
        <a:p>
          <a:r>
            <a:rPr lang="nl-BE"/>
            <a:t>People,  skills </a:t>
          </a:r>
          <a:r>
            <a:rPr lang="nl-BE" err="1"/>
            <a:t>with</a:t>
          </a:r>
          <a:r>
            <a:rPr lang="nl-BE"/>
            <a:t> external company view</a:t>
          </a:r>
        </a:p>
      </dgm:t>
    </dgm:pt>
    <dgm:pt modelId="{E5B8D6EA-E540-4471-8DE6-01EECD03195F}" type="parTrans" cxnId="{514F4A64-608E-44E7-A6AA-06B29DFE10FF}">
      <dgm:prSet/>
      <dgm:spPr/>
      <dgm:t>
        <a:bodyPr/>
        <a:lstStyle/>
        <a:p>
          <a:endParaRPr lang="nl-BE"/>
        </a:p>
      </dgm:t>
    </dgm:pt>
    <dgm:pt modelId="{8193BFC6-BA75-4AD7-B3ED-49575D5FEF43}" type="sibTrans" cxnId="{514F4A64-608E-44E7-A6AA-06B29DFE10FF}">
      <dgm:prSet/>
      <dgm:spPr/>
      <dgm:t>
        <a:bodyPr/>
        <a:lstStyle/>
        <a:p>
          <a:endParaRPr lang="nl-BE"/>
        </a:p>
      </dgm:t>
    </dgm:pt>
    <dgm:pt modelId="{D673B2F7-1A33-482D-A952-A82389A8D5E7}">
      <dgm:prSet phldrT="[Tekst]" phldr="0"/>
      <dgm:spPr/>
      <dgm:t>
        <a:bodyPr/>
        <a:lstStyle/>
        <a:p>
          <a:r>
            <a:rPr lang="nl-BE" err="1"/>
            <a:t>process</a:t>
          </a:r>
          <a:r>
            <a:rPr lang="nl-BE"/>
            <a:t> </a:t>
          </a:r>
          <a:r>
            <a:rPr lang="nl-BE" err="1"/>
            <a:t>Harmonization</a:t>
          </a:r>
          <a:endParaRPr lang="nl-BE"/>
        </a:p>
      </dgm:t>
    </dgm:pt>
    <dgm:pt modelId="{13C596F0-F51D-44A1-9A45-E32A158E2B8C}" type="parTrans" cxnId="{AFC19718-9205-4C31-A77F-1B88F59574CB}">
      <dgm:prSet/>
      <dgm:spPr/>
      <dgm:t>
        <a:bodyPr/>
        <a:lstStyle/>
        <a:p>
          <a:endParaRPr lang="nl-BE"/>
        </a:p>
      </dgm:t>
    </dgm:pt>
    <dgm:pt modelId="{1BA64094-DDD5-4925-98FF-BF5C02992901}" type="sibTrans" cxnId="{AFC19718-9205-4C31-A77F-1B88F59574CB}">
      <dgm:prSet/>
      <dgm:spPr/>
      <dgm:t>
        <a:bodyPr/>
        <a:lstStyle/>
        <a:p>
          <a:endParaRPr lang="nl-BE"/>
        </a:p>
      </dgm:t>
    </dgm:pt>
    <dgm:pt modelId="{C2322B20-B81B-4FE8-A5F1-7DC58A57727E}">
      <dgm:prSet phldrT="[Tekst]" phldr="0"/>
      <dgm:spPr/>
      <dgm:t>
        <a:bodyPr/>
        <a:lstStyle/>
        <a:p>
          <a:r>
            <a:rPr lang="nl-BE"/>
            <a:t>End </a:t>
          </a:r>
          <a:r>
            <a:rPr lang="nl-BE" err="1"/>
            <a:t>to</a:t>
          </a:r>
          <a:r>
            <a:rPr lang="nl-BE"/>
            <a:t> end </a:t>
          </a:r>
          <a:r>
            <a:rPr lang="nl-BE" err="1"/>
            <a:t>processes</a:t>
          </a:r>
          <a:endParaRPr lang="nl-BE"/>
        </a:p>
      </dgm:t>
    </dgm:pt>
    <dgm:pt modelId="{6DD8EB91-35E8-4C34-B887-D22FA8176636}" type="parTrans" cxnId="{94D64499-D9B7-4F58-8E91-5EE922D43701}">
      <dgm:prSet/>
      <dgm:spPr/>
      <dgm:t>
        <a:bodyPr/>
        <a:lstStyle/>
        <a:p>
          <a:endParaRPr lang="nl-BE"/>
        </a:p>
      </dgm:t>
    </dgm:pt>
    <dgm:pt modelId="{E752B272-5C12-4DBD-8694-9D191A8324B3}" type="sibTrans" cxnId="{94D64499-D9B7-4F58-8E91-5EE922D43701}">
      <dgm:prSet/>
      <dgm:spPr/>
      <dgm:t>
        <a:bodyPr/>
        <a:lstStyle/>
        <a:p>
          <a:endParaRPr lang="nl-BE"/>
        </a:p>
      </dgm:t>
    </dgm:pt>
    <dgm:pt modelId="{F25DF489-D82E-4305-A9FE-33B4035AFE7D}">
      <dgm:prSet phldrT="[Tekst]" phldr="0" custT="1"/>
      <dgm:spPr/>
      <dgm:t>
        <a:bodyPr/>
        <a:lstStyle/>
        <a:p>
          <a:r>
            <a:rPr lang="nl-BE" sz="1600" kern="1200"/>
            <a:t>Data</a:t>
          </a:r>
          <a:r>
            <a:rPr lang="nl-BE" sz="1800" kern="1200"/>
            <a:t> </a:t>
          </a:r>
          <a:r>
            <a:rPr lang="nl-BE" sz="1600" kern="1200" err="1"/>
            <a:t>standards</a:t>
          </a:r>
          <a:r>
            <a:rPr lang="nl-BE" sz="1800" kern="1200"/>
            <a:t> </a:t>
          </a:r>
          <a:r>
            <a:rPr lang="nl-BE" sz="1600" kern="1200" err="1">
              <a:solidFill>
                <a:prstClr val="white"/>
              </a:solidFill>
              <a:latin typeface="Calibri"/>
              <a:ea typeface="+mn-ea"/>
              <a:cs typeface="+mn-cs"/>
            </a:rPr>
            <a:t>and</a:t>
          </a:r>
          <a:r>
            <a:rPr lang="nl-BE" sz="1600" kern="1200">
              <a:solidFill>
                <a:prstClr val="white"/>
              </a:solidFill>
              <a:latin typeface="Calibri"/>
              <a:ea typeface="+mn-ea"/>
              <a:cs typeface="+mn-cs"/>
            </a:rPr>
            <a:t> </a:t>
          </a:r>
          <a:r>
            <a:rPr lang="nl-BE" sz="1600" kern="1200" err="1">
              <a:solidFill>
                <a:prstClr val="white"/>
              </a:solidFill>
              <a:latin typeface="Calibri"/>
              <a:ea typeface="+mn-ea"/>
              <a:cs typeface="+mn-cs"/>
            </a:rPr>
            <a:t>definitions</a:t>
          </a:r>
          <a:endParaRPr lang="nl-BE" sz="1600" kern="1200">
            <a:solidFill>
              <a:prstClr val="white"/>
            </a:solidFill>
            <a:latin typeface="Calibri"/>
            <a:ea typeface="+mn-ea"/>
            <a:cs typeface="+mn-cs"/>
          </a:endParaRPr>
        </a:p>
      </dgm:t>
    </dgm:pt>
    <dgm:pt modelId="{E163AFDA-2D12-47A3-AE80-70AF114A6E3D}" type="parTrans" cxnId="{664E8059-6510-4A68-B728-F7D151F23B66}">
      <dgm:prSet/>
      <dgm:spPr/>
      <dgm:t>
        <a:bodyPr/>
        <a:lstStyle/>
        <a:p>
          <a:endParaRPr lang="nl-BE"/>
        </a:p>
      </dgm:t>
    </dgm:pt>
    <dgm:pt modelId="{04DEAC0F-D561-46B3-8D2A-1DFFA81DDC4E}" type="sibTrans" cxnId="{664E8059-6510-4A68-B728-F7D151F23B66}">
      <dgm:prSet/>
      <dgm:spPr/>
      <dgm:t>
        <a:bodyPr/>
        <a:lstStyle/>
        <a:p>
          <a:endParaRPr lang="nl-BE"/>
        </a:p>
      </dgm:t>
    </dgm:pt>
    <dgm:pt modelId="{DC8E40E2-3EB0-4126-ABF1-D7281F2529ED}">
      <dgm:prSet phldrT="[Tekst]" phldr="0"/>
      <dgm:spPr/>
      <dgm:t>
        <a:bodyPr/>
        <a:lstStyle/>
        <a:p>
          <a:r>
            <a:rPr lang="nl-BE"/>
            <a:t>Common </a:t>
          </a:r>
          <a:r>
            <a:rPr lang="nl-BE" err="1"/>
            <a:t>language</a:t>
          </a:r>
          <a:r>
            <a:rPr lang="nl-BE"/>
            <a:t> </a:t>
          </a:r>
          <a:r>
            <a:rPr lang="nl-BE" err="1"/>
            <a:t>and</a:t>
          </a:r>
          <a:r>
            <a:rPr lang="nl-BE"/>
            <a:t> data </a:t>
          </a:r>
          <a:r>
            <a:rPr lang="nl-BE" err="1"/>
            <a:t>models</a:t>
          </a:r>
          <a:endParaRPr lang="nl-BE"/>
        </a:p>
      </dgm:t>
    </dgm:pt>
    <dgm:pt modelId="{B9782688-A81E-49B4-AE27-2B38DFC9A416}" type="parTrans" cxnId="{23BD81EE-31D0-4C13-AF39-D165046A00C2}">
      <dgm:prSet/>
      <dgm:spPr/>
      <dgm:t>
        <a:bodyPr/>
        <a:lstStyle/>
        <a:p>
          <a:endParaRPr lang="nl-BE"/>
        </a:p>
      </dgm:t>
    </dgm:pt>
    <dgm:pt modelId="{2B23648D-A4A1-4C2B-984F-2D635A7D3717}" type="sibTrans" cxnId="{23BD81EE-31D0-4C13-AF39-D165046A00C2}">
      <dgm:prSet/>
      <dgm:spPr/>
      <dgm:t>
        <a:bodyPr/>
        <a:lstStyle/>
        <a:p>
          <a:endParaRPr lang="nl-BE"/>
        </a:p>
      </dgm:t>
    </dgm:pt>
    <dgm:pt modelId="{25A8DA58-52B8-4119-8D45-F8FB01CC229D}">
      <dgm:prSet phldrT="[Tekst]" phldr="0"/>
      <dgm:spPr/>
      <dgm:t>
        <a:bodyPr/>
        <a:lstStyle/>
        <a:p>
          <a:r>
            <a:rPr lang="nl-BE"/>
            <a:t>Real time system </a:t>
          </a:r>
          <a:r>
            <a:rPr lang="nl-BE" err="1"/>
            <a:t>connectivity</a:t>
          </a:r>
          <a:endParaRPr lang="nl-BE"/>
        </a:p>
      </dgm:t>
    </dgm:pt>
    <dgm:pt modelId="{3EDCCFA2-18D6-41F0-8C6E-9A549614E52D}" type="parTrans" cxnId="{6AF2AB18-5A3E-4675-ADFF-CD035E405F6F}">
      <dgm:prSet/>
      <dgm:spPr/>
      <dgm:t>
        <a:bodyPr/>
        <a:lstStyle/>
        <a:p>
          <a:endParaRPr lang="nl-BE"/>
        </a:p>
      </dgm:t>
    </dgm:pt>
    <dgm:pt modelId="{A7CCA422-4FD5-41F9-9D45-10699B291ADE}" type="sibTrans" cxnId="{6AF2AB18-5A3E-4675-ADFF-CD035E405F6F}">
      <dgm:prSet/>
      <dgm:spPr/>
      <dgm:t>
        <a:bodyPr/>
        <a:lstStyle/>
        <a:p>
          <a:endParaRPr lang="nl-BE"/>
        </a:p>
      </dgm:t>
    </dgm:pt>
    <dgm:pt modelId="{14FD374D-CDCB-48F1-888E-397FF71CEB79}">
      <dgm:prSet phldrT="[Tekst]" phldr="0"/>
      <dgm:spPr/>
      <dgm:t>
        <a:bodyPr/>
        <a:lstStyle/>
        <a:p>
          <a:r>
            <a:rPr lang="nl-BE"/>
            <a:t>Systems </a:t>
          </a:r>
          <a:r>
            <a:rPr lang="nl-BE" err="1"/>
            <a:t>connectivity</a:t>
          </a:r>
          <a:r>
            <a:rPr lang="nl-BE"/>
            <a:t> &amp; IT </a:t>
          </a:r>
          <a:r>
            <a:rPr lang="nl-BE" err="1"/>
            <a:t>technology</a:t>
          </a:r>
          <a:endParaRPr lang="nl-BE"/>
        </a:p>
      </dgm:t>
    </dgm:pt>
    <dgm:pt modelId="{B91B2185-6360-4131-8E41-7225676F507C}" type="parTrans" cxnId="{55CF0A30-E3CD-4D02-A9D2-21BC96F95E8E}">
      <dgm:prSet/>
      <dgm:spPr/>
      <dgm:t>
        <a:bodyPr/>
        <a:lstStyle/>
        <a:p>
          <a:endParaRPr lang="nl-BE"/>
        </a:p>
      </dgm:t>
    </dgm:pt>
    <dgm:pt modelId="{06A2C819-CDFA-4BC3-A090-72D05F0C4B52}" type="sibTrans" cxnId="{55CF0A30-E3CD-4D02-A9D2-21BC96F95E8E}">
      <dgm:prSet/>
      <dgm:spPr/>
      <dgm:t>
        <a:bodyPr/>
        <a:lstStyle/>
        <a:p>
          <a:endParaRPr lang="nl-BE"/>
        </a:p>
      </dgm:t>
    </dgm:pt>
    <dgm:pt modelId="{8108C2A3-D38E-4CF5-850D-FFFCB2390ACD}" type="pres">
      <dgm:prSet presAssocID="{1AA3EA8E-A75A-458F-8EA5-4341B16C2727}" presName="cycleMatrixDiagram" presStyleCnt="0">
        <dgm:presLayoutVars>
          <dgm:chMax val="1"/>
          <dgm:dir/>
          <dgm:animLvl val="lvl"/>
          <dgm:resizeHandles val="exact"/>
        </dgm:presLayoutVars>
      </dgm:prSet>
      <dgm:spPr/>
    </dgm:pt>
    <dgm:pt modelId="{36EC4209-AA38-400D-B9EA-AF768A9829D2}" type="pres">
      <dgm:prSet presAssocID="{1AA3EA8E-A75A-458F-8EA5-4341B16C2727}" presName="children" presStyleCnt="0"/>
      <dgm:spPr/>
    </dgm:pt>
    <dgm:pt modelId="{24CD0FBE-EACB-4AAD-B49E-2805B371EF44}" type="pres">
      <dgm:prSet presAssocID="{1AA3EA8E-A75A-458F-8EA5-4341B16C2727}" presName="child1group" presStyleCnt="0"/>
      <dgm:spPr/>
    </dgm:pt>
    <dgm:pt modelId="{E9EC1922-A9E0-4665-9A69-52F15B7B067B}" type="pres">
      <dgm:prSet presAssocID="{1AA3EA8E-A75A-458F-8EA5-4341B16C2727}" presName="child1" presStyleLbl="bgAcc1" presStyleIdx="0" presStyleCnt="4"/>
      <dgm:spPr/>
    </dgm:pt>
    <dgm:pt modelId="{5720F736-EB59-4A4D-A4D5-08EA444FDB1B}" type="pres">
      <dgm:prSet presAssocID="{1AA3EA8E-A75A-458F-8EA5-4341B16C2727}" presName="child1Text" presStyleLbl="bgAcc1" presStyleIdx="0" presStyleCnt="4">
        <dgm:presLayoutVars>
          <dgm:bulletEnabled val="1"/>
        </dgm:presLayoutVars>
      </dgm:prSet>
      <dgm:spPr/>
    </dgm:pt>
    <dgm:pt modelId="{C0DFD83D-56C0-4359-BA7B-54267D52108A}" type="pres">
      <dgm:prSet presAssocID="{1AA3EA8E-A75A-458F-8EA5-4341B16C2727}" presName="child2group" presStyleCnt="0"/>
      <dgm:spPr/>
    </dgm:pt>
    <dgm:pt modelId="{931D869C-780E-4744-84BF-69010DC30834}" type="pres">
      <dgm:prSet presAssocID="{1AA3EA8E-A75A-458F-8EA5-4341B16C2727}" presName="child2" presStyleLbl="bgAcc1" presStyleIdx="1" presStyleCnt="4"/>
      <dgm:spPr/>
    </dgm:pt>
    <dgm:pt modelId="{5A9C1BC5-D0CA-46CE-A04A-EE437C99BFAF}" type="pres">
      <dgm:prSet presAssocID="{1AA3EA8E-A75A-458F-8EA5-4341B16C2727}" presName="child2Text" presStyleLbl="bgAcc1" presStyleIdx="1" presStyleCnt="4">
        <dgm:presLayoutVars>
          <dgm:bulletEnabled val="1"/>
        </dgm:presLayoutVars>
      </dgm:prSet>
      <dgm:spPr/>
    </dgm:pt>
    <dgm:pt modelId="{32BF2E64-D053-4E56-B123-0BCC7E7CE530}" type="pres">
      <dgm:prSet presAssocID="{1AA3EA8E-A75A-458F-8EA5-4341B16C2727}" presName="child3group" presStyleCnt="0"/>
      <dgm:spPr/>
    </dgm:pt>
    <dgm:pt modelId="{9E0BC9D8-B1BF-4B29-B404-0D1359512D01}" type="pres">
      <dgm:prSet presAssocID="{1AA3EA8E-A75A-458F-8EA5-4341B16C2727}" presName="child3" presStyleLbl="bgAcc1" presStyleIdx="2" presStyleCnt="4"/>
      <dgm:spPr/>
    </dgm:pt>
    <dgm:pt modelId="{F575F90F-06B1-4B28-9B58-B2300D9764E4}" type="pres">
      <dgm:prSet presAssocID="{1AA3EA8E-A75A-458F-8EA5-4341B16C2727}" presName="child3Text" presStyleLbl="bgAcc1" presStyleIdx="2" presStyleCnt="4">
        <dgm:presLayoutVars>
          <dgm:bulletEnabled val="1"/>
        </dgm:presLayoutVars>
      </dgm:prSet>
      <dgm:spPr/>
    </dgm:pt>
    <dgm:pt modelId="{4B59ED7B-C751-4A3F-8D71-A5061D67C619}" type="pres">
      <dgm:prSet presAssocID="{1AA3EA8E-A75A-458F-8EA5-4341B16C2727}" presName="child4group" presStyleCnt="0"/>
      <dgm:spPr/>
    </dgm:pt>
    <dgm:pt modelId="{99CEEE00-D27F-4253-ACB1-5CAC4307C969}" type="pres">
      <dgm:prSet presAssocID="{1AA3EA8E-A75A-458F-8EA5-4341B16C2727}" presName="child4" presStyleLbl="bgAcc1" presStyleIdx="3" presStyleCnt="4"/>
      <dgm:spPr/>
    </dgm:pt>
    <dgm:pt modelId="{8DC1B1CF-A114-4931-8A4E-A33503E420D9}" type="pres">
      <dgm:prSet presAssocID="{1AA3EA8E-A75A-458F-8EA5-4341B16C2727}" presName="child4Text" presStyleLbl="bgAcc1" presStyleIdx="3" presStyleCnt="4">
        <dgm:presLayoutVars>
          <dgm:bulletEnabled val="1"/>
        </dgm:presLayoutVars>
      </dgm:prSet>
      <dgm:spPr/>
    </dgm:pt>
    <dgm:pt modelId="{3BA4CED1-58FA-4A4E-897F-6007C91D5347}" type="pres">
      <dgm:prSet presAssocID="{1AA3EA8E-A75A-458F-8EA5-4341B16C2727}" presName="childPlaceholder" presStyleCnt="0"/>
      <dgm:spPr/>
    </dgm:pt>
    <dgm:pt modelId="{68D0CF3D-7BD3-499F-B1C4-D7E055637876}" type="pres">
      <dgm:prSet presAssocID="{1AA3EA8E-A75A-458F-8EA5-4341B16C2727}" presName="circle" presStyleCnt="0"/>
      <dgm:spPr/>
    </dgm:pt>
    <dgm:pt modelId="{CD11E36F-F875-48A9-B687-FA0D51EFC86D}" type="pres">
      <dgm:prSet presAssocID="{1AA3EA8E-A75A-458F-8EA5-4341B16C2727}" presName="quadrant1" presStyleLbl="node1" presStyleIdx="0" presStyleCnt="4">
        <dgm:presLayoutVars>
          <dgm:chMax val="1"/>
          <dgm:bulletEnabled val="1"/>
        </dgm:presLayoutVars>
      </dgm:prSet>
      <dgm:spPr/>
    </dgm:pt>
    <dgm:pt modelId="{08301687-BAD9-4445-B057-C4B3A9C8FA94}" type="pres">
      <dgm:prSet presAssocID="{1AA3EA8E-A75A-458F-8EA5-4341B16C2727}" presName="quadrant2" presStyleLbl="node1" presStyleIdx="1" presStyleCnt="4">
        <dgm:presLayoutVars>
          <dgm:chMax val="1"/>
          <dgm:bulletEnabled val="1"/>
        </dgm:presLayoutVars>
      </dgm:prSet>
      <dgm:spPr/>
    </dgm:pt>
    <dgm:pt modelId="{9A5D6E86-D35E-4BB3-BBBB-C4D0692192A1}" type="pres">
      <dgm:prSet presAssocID="{1AA3EA8E-A75A-458F-8EA5-4341B16C2727}" presName="quadrant3" presStyleLbl="node1" presStyleIdx="2" presStyleCnt="4">
        <dgm:presLayoutVars>
          <dgm:chMax val="1"/>
          <dgm:bulletEnabled val="1"/>
        </dgm:presLayoutVars>
      </dgm:prSet>
      <dgm:spPr/>
    </dgm:pt>
    <dgm:pt modelId="{49B08CF5-690E-4421-8BEC-B8A0C66EC4C2}" type="pres">
      <dgm:prSet presAssocID="{1AA3EA8E-A75A-458F-8EA5-4341B16C2727}" presName="quadrant4" presStyleLbl="node1" presStyleIdx="3" presStyleCnt="4">
        <dgm:presLayoutVars>
          <dgm:chMax val="1"/>
          <dgm:bulletEnabled val="1"/>
        </dgm:presLayoutVars>
      </dgm:prSet>
      <dgm:spPr/>
    </dgm:pt>
    <dgm:pt modelId="{8F98574D-34D6-4822-8026-F7258B5BCB39}" type="pres">
      <dgm:prSet presAssocID="{1AA3EA8E-A75A-458F-8EA5-4341B16C2727}" presName="quadrantPlaceholder" presStyleCnt="0"/>
      <dgm:spPr/>
    </dgm:pt>
    <dgm:pt modelId="{2B385AEF-55E3-427A-8915-C30DC586BAC4}" type="pres">
      <dgm:prSet presAssocID="{1AA3EA8E-A75A-458F-8EA5-4341B16C2727}" presName="center1" presStyleLbl="fgShp" presStyleIdx="0" presStyleCnt="2"/>
      <dgm:spPr/>
    </dgm:pt>
    <dgm:pt modelId="{DF3E9BD7-E226-4025-908D-07DFD3E74215}" type="pres">
      <dgm:prSet presAssocID="{1AA3EA8E-A75A-458F-8EA5-4341B16C2727}" presName="center2" presStyleLbl="fgShp" presStyleIdx="1" presStyleCnt="2"/>
      <dgm:spPr/>
    </dgm:pt>
  </dgm:ptLst>
  <dgm:cxnLst>
    <dgm:cxn modelId="{4C19E50C-B0F5-4C73-A001-6E277A26FB9B}" type="presOf" srcId="{4D9872C2-AEA3-40E8-898D-20AE3F9DC9E4}" destId="{CD11E36F-F875-48A9-B687-FA0D51EFC86D}" srcOrd="0" destOrd="0" presId="urn:microsoft.com/office/officeart/2005/8/layout/cycle4"/>
    <dgm:cxn modelId="{F69C5012-5A2F-40A2-B9A3-2243E16B6121}" type="presOf" srcId="{DC8E40E2-3EB0-4126-ABF1-D7281F2529ED}" destId="{9E0BC9D8-B1BF-4B29-B404-0D1359512D01}" srcOrd="0" destOrd="0" presId="urn:microsoft.com/office/officeart/2005/8/layout/cycle4"/>
    <dgm:cxn modelId="{AFC19718-9205-4C31-A77F-1B88F59574CB}" srcId="{1AA3EA8E-A75A-458F-8EA5-4341B16C2727}" destId="{D673B2F7-1A33-482D-A952-A82389A8D5E7}" srcOrd="1" destOrd="0" parTransId="{13C596F0-F51D-44A1-9A45-E32A158E2B8C}" sibTransId="{1BA64094-DDD5-4925-98FF-BF5C02992901}"/>
    <dgm:cxn modelId="{6AF2AB18-5A3E-4675-ADFF-CD035E405F6F}" srcId="{1AA3EA8E-A75A-458F-8EA5-4341B16C2727}" destId="{25A8DA58-52B8-4119-8D45-F8FB01CC229D}" srcOrd="3" destOrd="0" parTransId="{3EDCCFA2-18D6-41F0-8C6E-9A549614E52D}" sibTransId="{A7CCA422-4FD5-41F9-9D45-10699B291ADE}"/>
    <dgm:cxn modelId="{985F901F-AA07-466E-BCD1-3801AA800B92}" type="presOf" srcId="{25A8DA58-52B8-4119-8D45-F8FB01CC229D}" destId="{49B08CF5-690E-4421-8BEC-B8A0C66EC4C2}" srcOrd="0" destOrd="0" presId="urn:microsoft.com/office/officeart/2005/8/layout/cycle4"/>
    <dgm:cxn modelId="{9F49F426-FC65-45E5-B6A6-2BEB1E8DF129}" type="presOf" srcId="{14FD374D-CDCB-48F1-888E-397FF71CEB79}" destId="{8DC1B1CF-A114-4931-8A4E-A33503E420D9}" srcOrd="1" destOrd="0" presId="urn:microsoft.com/office/officeart/2005/8/layout/cycle4"/>
    <dgm:cxn modelId="{F1159D28-8626-43F3-BB58-5C0E2BE1D5D7}" type="presOf" srcId="{AD44BC5F-1022-4295-991D-1F13B907C6F7}" destId="{E9EC1922-A9E0-4665-9A69-52F15B7B067B}" srcOrd="0" destOrd="0" presId="urn:microsoft.com/office/officeart/2005/8/layout/cycle4"/>
    <dgm:cxn modelId="{55CF0A30-E3CD-4D02-A9D2-21BC96F95E8E}" srcId="{25A8DA58-52B8-4119-8D45-F8FB01CC229D}" destId="{14FD374D-CDCB-48F1-888E-397FF71CEB79}" srcOrd="0" destOrd="0" parTransId="{B91B2185-6360-4131-8E41-7225676F507C}" sibTransId="{06A2C819-CDFA-4BC3-A090-72D05F0C4B52}"/>
    <dgm:cxn modelId="{514F4A64-608E-44E7-A6AA-06B29DFE10FF}" srcId="{4D9872C2-AEA3-40E8-898D-20AE3F9DC9E4}" destId="{AD44BC5F-1022-4295-991D-1F13B907C6F7}" srcOrd="0" destOrd="0" parTransId="{E5B8D6EA-E540-4471-8DE6-01EECD03195F}" sibTransId="{8193BFC6-BA75-4AD7-B3ED-49575D5FEF43}"/>
    <dgm:cxn modelId="{EFA1CF6E-95E2-4C33-9E79-BDCC833F991D}" type="presOf" srcId="{1AA3EA8E-A75A-458F-8EA5-4341B16C2727}" destId="{8108C2A3-D38E-4CF5-850D-FFFCB2390ACD}" srcOrd="0" destOrd="0" presId="urn:microsoft.com/office/officeart/2005/8/layout/cycle4"/>
    <dgm:cxn modelId="{CC295353-C584-4C41-B6D9-2907BAB43CB8}" srcId="{1AA3EA8E-A75A-458F-8EA5-4341B16C2727}" destId="{4D9872C2-AEA3-40E8-898D-20AE3F9DC9E4}" srcOrd="0" destOrd="0" parTransId="{4B2F3EEF-3166-4D1D-8AED-611EA199D3E2}" sibTransId="{D4F6B04B-1309-42CD-B3AA-6A68E5F3F59D}"/>
    <dgm:cxn modelId="{664E8059-6510-4A68-B728-F7D151F23B66}" srcId="{1AA3EA8E-A75A-458F-8EA5-4341B16C2727}" destId="{F25DF489-D82E-4305-A9FE-33B4035AFE7D}" srcOrd="2" destOrd="0" parTransId="{E163AFDA-2D12-47A3-AE80-70AF114A6E3D}" sibTransId="{04DEAC0F-D561-46B3-8D2A-1DFFA81DDC4E}"/>
    <dgm:cxn modelId="{63F0CF83-7F16-4F92-850A-AFE86B8F164E}" type="presOf" srcId="{DC8E40E2-3EB0-4126-ABF1-D7281F2529ED}" destId="{F575F90F-06B1-4B28-9B58-B2300D9764E4}" srcOrd="1" destOrd="0" presId="urn:microsoft.com/office/officeart/2005/8/layout/cycle4"/>
    <dgm:cxn modelId="{94D64499-D9B7-4F58-8E91-5EE922D43701}" srcId="{D673B2F7-1A33-482D-A952-A82389A8D5E7}" destId="{C2322B20-B81B-4FE8-A5F1-7DC58A57727E}" srcOrd="0" destOrd="0" parTransId="{6DD8EB91-35E8-4C34-B887-D22FA8176636}" sibTransId="{E752B272-5C12-4DBD-8694-9D191A8324B3}"/>
    <dgm:cxn modelId="{AF7884B1-1FC5-474E-AF33-6C2E3560DC93}" type="presOf" srcId="{C2322B20-B81B-4FE8-A5F1-7DC58A57727E}" destId="{931D869C-780E-4744-84BF-69010DC30834}" srcOrd="0" destOrd="0" presId="urn:microsoft.com/office/officeart/2005/8/layout/cycle4"/>
    <dgm:cxn modelId="{3E292CBE-F561-43EB-9746-6D9EE4A9D6DC}" type="presOf" srcId="{D673B2F7-1A33-482D-A952-A82389A8D5E7}" destId="{08301687-BAD9-4445-B057-C4B3A9C8FA94}" srcOrd="0" destOrd="0" presId="urn:microsoft.com/office/officeart/2005/8/layout/cycle4"/>
    <dgm:cxn modelId="{8F1517C2-2254-4A3A-BF7C-35FB6E2EFEB3}" type="presOf" srcId="{AD44BC5F-1022-4295-991D-1F13B907C6F7}" destId="{5720F736-EB59-4A4D-A4D5-08EA444FDB1B}" srcOrd="1" destOrd="0" presId="urn:microsoft.com/office/officeart/2005/8/layout/cycle4"/>
    <dgm:cxn modelId="{35E324CE-6AD4-4490-A5EC-63F9BC778750}" type="presOf" srcId="{C2322B20-B81B-4FE8-A5F1-7DC58A57727E}" destId="{5A9C1BC5-D0CA-46CE-A04A-EE437C99BFAF}" srcOrd="1" destOrd="0" presId="urn:microsoft.com/office/officeart/2005/8/layout/cycle4"/>
    <dgm:cxn modelId="{FED070DA-20E8-47E0-9F0F-5F9C6662A3A8}" type="presOf" srcId="{14FD374D-CDCB-48F1-888E-397FF71CEB79}" destId="{99CEEE00-D27F-4253-ACB1-5CAC4307C969}" srcOrd="0" destOrd="0" presId="urn:microsoft.com/office/officeart/2005/8/layout/cycle4"/>
    <dgm:cxn modelId="{18197AED-CF64-43EF-A1E3-EFABC5C264FA}" type="presOf" srcId="{F25DF489-D82E-4305-A9FE-33B4035AFE7D}" destId="{9A5D6E86-D35E-4BB3-BBBB-C4D0692192A1}" srcOrd="0" destOrd="0" presId="urn:microsoft.com/office/officeart/2005/8/layout/cycle4"/>
    <dgm:cxn modelId="{23BD81EE-31D0-4C13-AF39-D165046A00C2}" srcId="{F25DF489-D82E-4305-A9FE-33B4035AFE7D}" destId="{DC8E40E2-3EB0-4126-ABF1-D7281F2529ED}" srcOrd="0" destOrd="0" parTransId="{B9782688-A81E-49B4-AE27-2B38DFC9A416}" sibTransId="{2B23648D-A4A1-4C2B-984F-2D635A7D3717}"/>
    <dgm:cxn modelId="{4790ACFA-0745-41D8-AD23-11733BD5C06E}" type="presParOf" srcId="{8108C2A3-D38E-4CF5-850D-FFFCB2390ACD}" destId="{36EC4209-AA38-400D-B9EA-AF768A9829D2}" srcOrd="0" destOrd="0" presId="urn:microsoft.com/office/officeart/2005/8/layout/cycle4"/>
    <dgm:cxn modelId="{DD322166-7C86-4CB2-BFCD-F3EEA2CC9E70}" type="presParOf" srcId="{36EC4209-AA38-400D-B9EA-AF768A9829D2}" destId="{24CD0FBE-EACB-4AAD-B49E-2805B371EF44}" srcOrd="0" destOrd="0" presId="urn:microsoft.com/office/officeart/2005/8/layout/cycle4"/>
    <dgm:cxn modelId="{3985C47C-80B5-4839-B57B-C703CA2495D4}" type="presParOf" srcId="{24CD0FBE-EACB-4AAD-B49E-2805B371EF44}" destId="{E9EC1922-A9E0-4665-9A69-52F15B7B067B}" srcOrd="0" destOrd="0" presId="urn:microsoft.com/office/officeart/2005/8/layout/cycle4"/>
    <dgm:cxn modelId="{D03BBEC1-6724-456F-A006-242ED3E07B96}" type="presParOf" srcId="{24CD0FBE-EACB-4AAD-B49E-2805B371EF44}" destId="{5720F736-EB59-4A4D-A4D5-08EA444FDB1B}" srcOrd="1" destOrd="0" presId="urn:microsoft.com/office/officeart/2005/8/layout/cycle4"/>
    <dgm:cxn modelId="{722E3173-7B66-4112-998F-6FF97E1FAE27}" type="presParOf" srcId="{36EC4209-AA38-400D-B9EA-AF768A9829D2}" destId="{C0DFD83D-56C0-4359-BA7B-54267D52108A}" srcOrd="1" destOrd="0" presId="urn:microsoft.com/office/officeart/2005/8/layout/cycle4"/>
    <dgm:cxn modelId="{D0C83367-ED9B-4AB8-B8E1-41BAE106E798}" type="presParOf" srcId="{C0DFD83D-56C0-4359-BA7B-54267D52108A}" destId="{931D869C-780E-4744-84BF-69010DC30834}" srcOrd="0" destOrd="0" presId="urn:microsoft.com/office/officeart/2005/8/layout/cycle4"/>
    <dgm:cxn modelId="{98B63892-EACE-4942-ABF4-DFCD55B36F7B}" type="presParOf" srcId="{C0DFD83D-56C0-4359-BA7B-54267D52108A}" destId="{5A9C1BC5-D0CA-46CE-A04A-EE437C99BFAF}" srcOrd="1" destOrd="0" presId="urn:microsoft.com/office/officeart/2005/8/layout/cycle4"/>
    <dgm:cxn modelId="{8452F357-E13F-4AA5-A670-18CD831B4A96}" type="presParOf" srcId="{36EC4209-AA38-400D-B9EA-AF768A9829D2}" destId="{32BF2E64-D053-4E56-B123-0BCC7E7CE530}" srcOrd="2" destOrd="0" presId="urn:microsoft.com/office/officeart/2005/8/layout/cycle4"/>
    <dgm:cxn modelId="{7A926C39-591C-41DE-9FB8-2F4A1EB87A82}" type="presParOf" srcId="{32BF2E64-D053-4E56-B123-0BCC7E7CE530}" destId="{9E0BC9D8-B1BF-4B29-B404-0D1359512D01}" srcOrd="0" destOrd="0" presId="urn:microsoft.com/office/officeart/2005/8/layout/cycle4"/>
    <dgm:cxn modelId="{FF4E50E9-4AE5-4954-9D4F-1A929E8BF6CB}" type="presParOf" srcId="{32BF2E64-D053-4E56-B123-0BCC7E7CE530}" destId="{F575F90F-06B1-4B28-9B58-B2300D9764E4}" srcOrd="1" destOrd="0" presId="urn:microsoft.com/office/officeart/2005/8/layout/cycle4"/>
    <dgm:cxn modelId="{BAB970F6-C909-4DB9-9F82-EA3EE9DA1BD5}" type="presParOf" srcId="{36EC4209-AA38-400D-B9EA-AF768A9829D2}" destId="{4B59ED7B-C751-4A3F-8D71-A5061D67C619}" srcOrd="3" destOrd="0" presId="urn:microsoft.com/office/officeart/2005/8/layout/cycle4"/>
    <dgm:cxn modelId="{DEB84EF2-EC43-4DF5-8F54-73170EB75338}" type="presParOf" srcId="{4B59ED7B-C751-4A3F-8D71-A5061D67C619}" destId="{99CEEE00-D27F-4253-ACB1-5CAC4307C969}" srcOrd="0" destOrd="0" presId="urn:microsoft.com/office/officeart/2005/8/layout/cycle4"/>
    <dgm:cxn modelId="{FC40DE61-6810-4796-80F0-4FC4623F50FC}" type="presParOf" srcId="{4B59ED7B-C751-4A3F-8D71-A5061D67C619}" destId="{8DC1B1CF-A114-4931-8A4E-A33503E420D9}" srcOrd="1" destOrd="0" presId="urn:microsoft.com/office/officeart/2005/8/layout/cycle4"/>
    <dgm:cxn modelId="{7E1CB9EE-F5A1-45D8-8408-2CD29D07E6B2}" type="presParOf" srcId="{36EC4209-AA38-400D-B9EA-AF768A9829D2}" destId="{3BA4CED1-58FA-4A4E-897F-6007C91D5347}" srcOrd="4" destOrd="0" presId="urn:microsoft.com/office/officeart/2005/8/layout/cycle4"/>
    <dgm:cxn modelId="{F581B27C-7CC9-4E2B-B383-FDD87EC8BDB4}" type="presParOf" srcId="{8108C2A3-D38E-4CF5-850D-FFFCB2390ACD}" destId="{68D0CF3D-7BD3-499F-B1C4-D7E055637876}" srcOrd="1" destOrd="0" presId="urn:microsoft.com/office/officeart/2005/8/layout/cycle4"/>
    <dgm:cxn modelId="{BEA1455B-10FA-4EEC-8A6E-58954C73E325}" type="presParOf" srcId="{68D0CF3D-7BD3-499F-B1C4-D7E055637876}" destId="{CD11E36F-F875-48A9-B687-FA0D51EFC86D}" srcOrd="0" destOrd="0" presId="urn:microsoft.com/office/officeart/2005/8/layout/cycle4"/>
    <dgm:cxn modelId="{7D34F8A2-3007-40B9-AC22-6F99107EA84D}" type="presParOf" srcId="{68D0CF3D-7BD3-499F-B1C4-D7E055637876}" destId="{08301687-BAD9-4445-B057-C4B3A9C8FA94}" srcOrd="1" destOrd="0" presId="urn:microsoft.com/office/officeart/2005/8/layout/cycle4"/>
    <dgm:cxn modelId="{AAAA7674-B077-4F79-9FA3-D8A2E5C4E4FD}" type="presParOf" srcId="{68D0CF3D-7BD3-499F-B1C4-D7E055637876}" destId="{9A5D6E86-D35E-4BB3-BBBB-C4D0692192A1}" srcOrd="2" destOrd="0" presId="urn:microsoft.com/office/officeart/2005/8/layout/cycle4"/>
    <dgm:cxn modelId="{F8D1FD13-854E-4D7E-A727-31BFD3BFAFDF}" type="presParOf" srcId="{68D0CF3D-7BD3-499F-B1C4-D7E055637876}" destId="{49B08CF5-690E-4421-8BEC-B8A0C66EC4C2}" srcOrd="3" destOrd="0" presId="urn:microsoft.com/office/officeart/2005/8/layout/cycle4"/>
    <dgm:cxn modelId="{FB0375F9-FAC2-460D-A0D1-8BED9ED14AE3}" type="presParOf" srcId="{68D0CF3D-7BD3-499F-B1C4-D7E055637876}" destId="{8F98574D-34D6-4822-8026-F7258B5BCB39}" srcOrd="4" destOrd="0" presId="urn:microsoft.com/office/officeart/2005/8/layout/cycle4"/>
    <dgm:cxn modelId="{454B38C4-74BB-4F73-8767-AB4281416443}" type="presParOf" srcId="{8108C2A3-D38E-4CF5-850D-FFFCB2390ACD}" destId="{2B385AEF-55E3-427A-8915-C30DC586BAC4}" srcOrd="2" destOrd="0" presId="urn:microsoft.com/office/officeart/2005/8/layout/cycle4"/>
    <dgm:cxn modelId="{E0D1A1E4-5B1B-4C52-99BD-062F3DBAB799}" type="presParOf" srcId="{8108C2A3-D38E-4CF5-850D-FFFCB2390ACD}" destId="{DF3E9BD7-E226-4025-908D-07DFD3E7421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3CBA7D-570D-4C53-BF1E-1B093E076F48}"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nl-BE"/>
        </a:p>
      </dgm:t>
    </dgm:pt>
    <dgm:pt modelId="{B793B675-95F4-4605-B779-1B39275FE705}">
      <dgm:prSet phldrT="[Tekst]" phldr="1"/>
      <dgm:spPr>
        <a:solidFill>
          <a:schemeClr val="bg1"/>
        </a:solidFill>
      </dgm:spPr>
      <dgm:t>
        <a:bodyPr/>
        <a:lstStyle/>
        <a:p>
          <a:endParaRPr lang="nl-BE"/>
        </a:p>
      </dgm:t>
    </dgm:pt>
    <dgm:pt modelId="{C7B0A632-02D8-4E31-AD30-413FF211D5E2}" type="parTrans" cxnId="{3DF872E7-99BA-4D11-B5CF-E33D496E4903}">
      <dgm:prSet/>
      <dgm:spPr/>
      <dgm:t>
        <a:bodyPr/>
        <a:lstStyle/>
        <a:p>
          <a:endParaRPr lang="nl-BE"/>
        </a:p>
      </dgm:t>
    </dgm:pt>
    <dgm:pt modelId="{FC3D97CD-F98D-43C9-80D4-27A8F6DBB87D}" type="sibTrans" cxnId="{3DF872E7-99BA-4D11-B5CF-E33D496E4903}">
      <dgm:prSet/>
      <dgm:spPr/>
      <dgm:t>
        <a:bodyPr/>
        <a:lstStyle/>
        <a:p>
          <a:endParaRPr lang="nl-BE"/>
        </a:p>
      </dgm:t>
    </dgm:pt>
    <dgm:pt modelId="{EFE154D1-C79B-4F78-AF67-B30708CA65C1}">
      <dgm:prSet phldrT="[Tekst]" phldr="1"/>
      <dgm:spPr>
        <a:solidFill>
          <a:schemeClr val="bg1"/>
        </a:solidFill>
      </dgm:spPr>
      <dgm:t>
        <a:bodyPr/>
        <a:lstStyle/>
        <a:p>
          <a:endParaRPr lang="nl-BE"/>
        </a:p>
      </dgm:t>
    </dgm:pt>
    <dgm:pt modelId="{A36092CD-BF00-4F3A-9E30-62EF80896296}" type="parTrans" cxnId="{00521580-4A97-4327-B587-2314459613C4}">
      <dgm:prSet/>
      <dgm:spPr/>
      <dgm:t>
        <a:bodyPr/>
        <a:lstStyle/>
        <a:p>
          <a:endParaRPr lang="nl-BE"/>
        </a:p>
      </dgm:t>
    </dgm:pt>
    <dgm:pt modelId="{ADD323CA-87E0-4073-8A5D-61CD2964B6EF}" type="sibTrans" cxnId="{00521580-4A97-4327-B587-2314459613C4}">
      <dgm:prSet/>
      <dgm:spPr/>
      <dgm:t>
        <a:bodyPr/>
        <a:lstStyle/>
        <a:p>
          <a:endParaRPr lang="nl-BE"/>
        </a:p>
      </dgm:t>
    </dgm:pt>
    <dgm:pt modelId="{CA199493-7B64-4E8C-AC69-696D903A9F7B}">
      <dgm:prSet phldrT="[Tekst]" phldr="1"/>
      <dgm:spPr>
        <a:solidFill>
          <a:schemeClr val="bg1"/>
        </a:solidFill>
        <a:ln>
          <a:solidFill>
            <a:schemeClr val="bg1"/>
          </a:solidFill>
        </a:ln>
      </dgm:spPr>
      <dgm:t>
        <a:bodyPr/>
        <a:lstStyle/>
        <a:p>
          <a:endParaRPr lang="nl-BE"/>
        </a:p>
      </dgm:t>
    </dgm:pt>
    <dgm:pt modelId="{74686DE6-2244-4D4C-B0BB-00BF61BDA374}" type="parTrans" cxnId="{5F067E5D-3FCA-4D5E-B0C7-6CA17E7D118F}">
      <dgm:prSet/>
      <dgm:spPr/>
      <dgm:t>
        <a:bodyPr/>
        <a:lstStyle/>
        <a:p>
          <a:endParaRPr lang="nl-BE"/>
        </a:p>
      </dgm:t>
    </dgm:pt>
    <dgm:pt modelId="{21B814BB-782F-4CA0-A0A3-5E224681C703}" type="sibTrans" cxnId="{5F067E5D-3FCA-4D5E-B0C7-6CA17E7D118F}">
      <dgm:prSet/>
      <dgm:spPr/>
      <dgm:t>
        <a:bodyPr/>
        <a:lstStyle/>
        <a:p>
          <a:endParaRPr lang="nl-BE"/>
        </a:p>
      </dgm:t>
    </dgm:pt>
    <dgm:pt modelId="{32FE0C55-9A20-4A31-B454-2A913D5C71AF}">
      <dgm:prSet phldrT="[Tekst]" phldr="0"/>
      <dgm:spPr>
        <a:solidFill>
          <a:schemeClr val="bg1"/>
        </a:solidFill>
      </dgm:spPr>
      <dgm:t>
        <a:bodyPr/>
        <a:lstStyle/>
        <a:p>
          <a:endParaRPr lang="nl-BE"/>
        </a:p>
      </dgm:t>
    </dgm:pt>
    <dgm:pt modelId="{11652C60-BDE6-47CA-A786-4B588253E06B}" type="parTrans" cxnId="{C34CD861-0174-48CF-8DD0-4E74A818AFA2}">
      <dgm:prSet/>
      <dgm:spPr/>
      <dgm:t>
        <a:bodyPr/>
        <a:lstStyle/>
        <a:p>
          <a:endParaRPr lang="nl-BE"/>
        </a:p>
      </dgm:t>
    </dgm:pt>
    <dgm:pt modelId="{D1EA380F-6186-4F4E-823E-23A2EA1E8533}" type="sibTrans" cxnId="{C34CD861-0174-48CF-8DD0-4E74A818AFA2}">
      <dgm:prSet/>
      <dgm:spPr/>
      <dgm:t>
        <a:bodyPr/>
        <a:lstStyle/>
        <a:p>
          <a:endParaRPr lang="nl-BE"/>
        </a:p>
      </dgm:t>
    </dgm:pt>
    <dgm:pt modelId="{04E82E81-F5B5-4D3D-BE76-FD7F738DAB4E}" type="pres">
      <dgm:prSet presAssocID="{AF3CBA7D-570D-4C53-BF1E-1B093E076F48}" presName="compositeShape" presStyleCnt="0">
        <dgm:presLayoutVars>
          <dgm:chMax val="7"/>
          <dgm:dir/>
          <dgm:resizeHandles val="exact"/>
        </dgm:presLayoutVars>
      </dgm:prSet>
      <dgm:spPr/>
    </dgm:pt>
    <dgm:pt modelId="{5D50780B-2FA2-46A7-8EB1-D794232ABC60}" type="pres">
      <dgm:prSet presAssocID="{AF3CBA7D-570D-4C53-BF1E-1B093E076F48}" presName="wedge1" presStyleLbl="node1" presStyleIdx="0" presStyleCnt="4" custLinFactNeighborX="212" custLinFactNeighborY="1036"/>
      <dgm:spPr/>
    </dgm:pt>
    <dgm:pt modelId="{3F3C8BF0-152A-4864-8906-2A16C5453D1F}" type="pres">
      <dgm:prSet presAssocID="{AF3CBA7D-570D-4C53-BF1E-1B093E076F48}" presName="dummy1a" presStyleCnt="0"/>
      <dgm:spPr/>
    </dgm:pt>
    <dgm:pt modelId="{64937ABD-3CB5-46BC-AE4E-AC4531E3CA18}" type="pres">
      <dgm:prSet presAssocID="{AF3CBA7D-570D-4C53-BF1E-1B093E076F48}" presName="dummy1b" presStyleCnt="0"/>
      <dgm:spPr/>
    </dgm:pt>
    <dgm:pt modelId="{2009CFE0-C29E-4C06-AE8E-DF7E52B2270F}" type="pres">
      <dgm:prSet presAssocID="{AF3CBA7D-570D-4C53-BF1E-1B093E076F48}" presName="wedge1Tx" presStyleLbl="node1" presStyleIdx="0" presStyleCnt="4">
        <dgm:presLayoutVars>
          <dgm:chMax val="0"/>
          <dgm:chPref val="0"/>
          <dgm:bulletEnabled val="1"/>
        </dgm:presLayoutVars>
      </dgm:prSet>
      <dgm:spPr/>
    </dgm:pt>
    <dgm:pt modelId="{C163B2E1-4D86-4DC5-9ABF-5010CC9C4B7A}" type="pres">
      <dgm:prSet presAssocID="{AF3CBA7D-570D-4C53-BF1E-1B093E076F48}" presName="wedge2" presStyleLbl="node1" presStyleIdx="1" presStyleCnt="4"/>
      <dgm:spPr/>
    </dgm:pt>
    <dgm:pt modelId="{2AE2FBD1-9D5C-433F-B0D7-CF5B1FF1FFC3}" type="pres">
      <dgm:prSet presAssocID="{AF3CBA7D-570D-4C53-BF1E-1B093E076F48}" presName="dummy2a" presStyleCnt="0"/>
      <dgm:spPr/>
    </dgm:pt>
    <dgm:pt modelId="{FBF6F1BE-13DF-4BA3-93AA-8BD3F4632222}" type="pres">
      <dgm:prSet presAssocID="{AF3CBA7D-570D-4C53-BF1E-1B093E076F48}" presName="dummy2b" presStyleCnt="0"/>
      <dgm:spPr/>
    </dgm:pt>
    <dgm:pt modelId="{B2A71FEB-4AC0-4D9A-BF75-18D0301018CE}" type="pres">
      <dgm:prSet presAssocID="{AF3CBA7D-570D-4C53-BF1E-1B093E076F48}" presName="wedge2Tx" presStyleLbl="node1" presStyleIdx="1" presStyleCnt="4">
        <dgm:presLayoutVars>
          <dgm:chMax val="0"/>
          <dgm:chPref val="0"/>
          <dgm:bulletEnabled val="1"/>
        </dgm:presLayoutVars>
      </dgm:prSet>
      <dgm:spPr/>
    </dgm:pt>
    <dgm:pt modelId="{47521DAD-9E4A-442C-87C7-DBC06ECF21A3}" type="pres">
      <dgm:prSet presAssocID="{AF3CBA7D-570D-4C53-BF1E-1B093E076F48}" presName="wedge3" presStyleLbl="node1" presStyleIdx="2" presStyleCnt="4"/>
      <dgm:spPr/>
    </dgm:pt>
    <dgm:pt modelId="{93A043E2-8ED0-4F90-9FA1-6F2E88FB1305}" type="pres">
      <dgm:prSet presAssocID="{AF3CBA7D-570D-4C53-BF1E-1B093E076F48}" presName="dummy3a" presStyleCnt="0"/>
      <dgm:spPr/>
    </dgm:pt>
    <dgm:pt modelId="{DC62BAED-06E1-4C34-A53C-8189292B5B31}" type="pres">
      <dgm:prSet presAssocID="{AF3CBA7D-570D-4C53-BF1E-1B093E076F48}" presName="dummy3b" presStyleCnt="0"/>
      <dgm:spPr/>
    </dgm:pt>
    <dgm:pt modelId="{A7C0AE95-B0F7-4F95-81E0-8009C1C8B324}" type="pres">
      <dgm:prSet presAssocID="{AF3CBA7D-570D-4C53-BF1E-1B093E076F48}" presName="wedge3Tx" presStyleLbl="node1" presStyleIdx="2" presStyleCnt="4">
        <dgm:presLayoutVars>
          <dgm:chMax val="0"/>
          <dgm:chPref val="0"/>
          <dgm:bulletEnabled val="1"/>
        </dgm:presLayoutVars>
      </dgm:prSet>
      <dgm:spPr/>
    </dgm:pt>
    <dgm:pt modelId="{298A0C92-FB12-492B-A26E-C773DEBAA67E}" type="pres">
      <dgm:prSet presAssocID="{AF3CBA7D-570D-4C53-BF1E-1B093E076F48}" presName="wedge4" presStyleLbl="node1" presStyleIdx="3" presStyleCnt="4"/>
      <dgm:spPr/>
    </dgm:pt>
    <dgm:pt modelId="{755EF50C-776B-45D2-A732-7B111185F7FD}" type="pres">
      <dgm:prSet presAssocID="{AF3CBA7D-570D-4C53-BF1E-1B093E076F48}" presName="dummy4a" presStyleCnt="0"/>
      <dgm:spPr/>
    </dgm:pt>
    <dgm:pt modelId="{32B7F988-4F07-4DDB-A58F-2A4258B097F5}" type="pres">
      <dgm:prSet presAssocID="{AF3CBA7D-570D-4C53-BF1E-1B093E076F48}" presName="dummy4b" presStyleCnt="0"/>
      <dgm:spPr/>
    </dgm:pt>
    <dgm:pt modelId="{8919B1DD-44E7-4916-A57E-F77034F28260}" type="pres">
      <dgm:prSet presAssocID="{AF3CBA7D-570D-4C53-BF1E-1B093E076F48}" presName="wedge4Tx" presStyleLbl="node1" presStyleIdx="3" presStyleCnt="4">
        <dgm:presLayoutVars>
          <dgm:chMax val="0"/>
          <dgm:chPref val="0"/>
          <dgm:bulletEnabled val="1"/>
        </dgm:presLayoutVars>
      </dgm:prSet>
      <dgm:spPr/>
    </dgm:pt>
    <dgm:pt modelId="{24CC9686-0AB0-48B6-8323-5E1BD774210D}" type="pres">
      <dgm:prSet presAssocID="{FC3D97CD-F98D-43C9-80D4-27A8F6DBB87D}" presName="arrowWedge1" presStyleLbl="fgSibTrans2D1" presStyleIdx="0" presStyleCnt="4"/>
      <dgm:spPr/>
    </dgm:pt>
    <dgm:pt modelId="{1132CBA8-C9EB-438F-90AD-9D2E4745EDEB}" type="pres">
      <dgm:prSet presAssocID="{D1EA380F-6186-4F4E-823E-23A2EA1E8533}" presName="arrowWedge2" presStyleLbl="fgSibTrans2D1" presStyleIdx="1" presStyleCnt="4"/>
      <dgm:spPr/>
    </dgm:pt>
    <dgm:pt modelId="{198560BC-EEAD-4662-9320-C1ABF36BBC54}" type="pres">
      <dgm:prSet presAssocID="{ADD323CA-87E0-4073-8A5D-61CD2964B6EF}" presName="arrowWedge3" presStyleLbl="fgSibTrans2D1" presStyleIdx="2" presStyleCnt="4"/>
      <dgm:spPr/>
    </dgm:pt>
    <dgm:pt modelId="{49AB1A42-1DD7-4D62-AF38-A22D5E1F53EF}" type="pres">
      <dgm:prSet presAssocID="{21B814BB-782F-4CA0-A0A3-5E224681C703}" presName="arrowWedge4" presStyleLbl="fgSibTrans2D1" presStyleIdx="3" presStyleCnt="4"/>
      <dgm:spPr/>
    </dgm:pt>
  </dgm:ptLst>
  <dgm:cxnLst>
    <dgm:cxn modelId="{9D646605-7D43-46BE-AFEA-D4534575012A}" type="presOf" srcId="{B793B675-95F4-4605-B779-1B39275FE705}" destId="{5D50780B-2FA2-46A7-8EB1-D794232ABC60}" srcOrd="0" destOrd="0" presId="urn:microsoft.com/office/officeart/2005/8/layout/cycle8"/>
    <dgm:cxn modelId="{5F067E5D-3FCA-4D5E-B0C7-6CA17E7D118F}" srcId="{AF3CBA7D-570D-4C53-BF1E-1B093E076F48}" destId="{CA199493-7B64-4E8C-AC69-696D903A9F7B}" srcOrd="3" destOrd="0" parTransId="{74686DE6-2244-4D4C-B0BB-00BF61BDA374}" sibTransId="{21B814BB-782F-4CA0-A0A3-5E224681C703}"/>
    <dgm:cxn modelId="{D144785F-6885-4276-BA52-BA353C3335EE}" type="presOf" srcId="{EFE154D1-C79B-4F78-AF67-B30708CA65C1}" destId="{47521DAD-9E4A-442C-87C7-DBC06ECF21A3}" srcOrd="0" destOrd="0" presId="urn:microsoft.com/office/officeart/2005/8/layout/cycle8"/>
    <dgm:cxn modelId="{C34CD861-0174-48CF-8DD0-4E74A818AFA2}" srcId="{AF3CBA7D-570D-4C53-BF1E-1B093E076F48}" destId="{32FE0C55-9A20-4A31-B454-2A913D5C71AF}" srcOrd="1" destOrd="0" parTransId="{11652C60-BDE6-47CA-A786-4B588253E06B}" sibTransId="{D1EA380F-6186-4F4E-823E-23A2EA1E8533}"/>
    <dgm:cxn modelId="{CC38E945-0A6F-4D73-B193-19845B8BF848}" type="presOf" srcId="{CA199493-7B64-4E8C-AC69-696D903A9F7B}" destId="{8919B1DD-44E7-4916-A57E-F77034F28260}" srcOrd="1" destOrd="0" presId="urn:microsoft.com/office/officeart/2005/8/layout/cycle8"/>
    <dgm:cxn modelId="{00521580-4A97-4327-B587-2314459613C4}" srcId="{AF3CBA7D-570D-4C53-BF1E-1B093E076F48}" destId="{EFE154D1-C79B-4F78-AF67-B30708CA65C1}" srcOrd="2" destOrd="0" parTransId="{A36092CD-BF00-4F3A-9E30-62EF80896296}" sibTransId="{ADD323CA-87E0-4073-8A5D-61CD2964B6EF}"/>
    <dgm:cxn modelId="{7E17499C-4AE6-47BA-B0C6-36921684C089}" type="presOf" srcId="{AF3CBA7D-570D-4C53-BF1E-1B093E076F48}" destId="{04E82E81-F5B5-4D3D-BE76-FD7F738DAB4E}" srcOrd="0" destOrd="0" presId="urn:microsoft.com/office/officeart/2005/8/layout/cycle8"/>
    <dgm:cxn modelId="{2487B5A9-74E1-414D-8BE9-5E5B65255E42}" type="presOf" srcId="{EFE154D1-C79B-4F78-AF67-B30708CA65C1}" destId="{A7C0AE95-B0F7-4F95-81E0-8009C1C8B324}" srcOrd="1" destOrd="0" presId="urn:microsoft.com/office/officeart/2005/8/layout/cycle8"/>
    <dgm:cxn modelId="{3992B7B4-2300-4018-A93D-17D015107909}" type="presOf" srcId="{32FE0C55-9A20-4A31-B454-2A913D5C71AF}" destId="{C163B2E1-4D86-4DC5-9ABF-5010CC9C4B7A}" srcOrd="0" destOrd="0" presId="urn:microsoft.com/office/officeart/2005/8/layout/cycle8"/>
    <dgm:cxn modelId="{D58F05D6-7652-4E31-BB9E-8C935382686B}" type="presOf" srcId="{CA199493-7B64-4E8C-AC69-696D903A9F7B}" destId="{298A0C92-FB12-492B-A26E-C773DEBAA67E}" srcOrd="0" destOrd="0" presId="urn:microsoft.com/office/officeart/2005/8/layout/cycle8"/>
    <dgm:cxn modelId="{C8A6D9DA-266F-4C6B-83F2-C6B237D06A3F}" type="presOf" srcId="{B793B675-95F4-4605-B779-1B39275FE705}" destId="{2009CFE0-C29E-4C06-AE8E-DF7E52B2270F}" srcOrd="1" destOrd="0" presId="urn:microsoft.com/office/officeart/2005/8/layout/cycle8"/>
    <dgm:cxn modelId="{3DF872E7-99BA-4D11-B5CF-E33D496E4903}" srcId="{AF3CBA7D-570D-4C53-BF1E-1B093E076F48}" destId="{B793B675-95F4-4605-B779-1B39275FE705}" srcOrd="0" destOrd="0" parTransId="{C7B0A632-02D8-4E31-AD30-413FF211D5E2}" sibTransId="{FC3D97CD-F98D-43C9-80D4-27A8F6DBB87D}"/>
    <dgm:cxn modelId="{F324C0FF-B9B1-40F4-AC1F-AD7D219A77E5}" type="presOf" srcId="{32FE0C55-9A20-4A31-B454-2A913D5C71AF}" destId="{B2A71FEB-4AC0-4D9A-BF75-18D0301018CE}" srcOrd="1" destOrd="0" presId="urn:microsoft.com/office/officeart/2005/8/layout/cycle8"/>
    <dgm:cxn modelId="{A45F94E4-F69E-49E7-944A-58BCD1AD36E9}" type="presParOf" srcId="{04E82E81-F5B5-4D3D-BE76-FD7F738DAB4E}" destId="{5D50780B-2FA2-46A7-8EB1-D794232ABC60}" srcOrd="0" destOrd="0" presId="urn:microsoft.com/office/officeart/2005/8/layout/cycle8"/>
    <dgm:cxn modelId="{903795BF-EF0D-4175-8E5B-814C755961D8}" type="presParOf" srcId="{04E82E81-F5B5-4D3D-BE76-FD7F738DAB4E}" destId="{3F3C8BF0-152A-4864-8906-2A16C5453D1F}" srcOrd="1" destOrd="0" presId="urn:microsoft.com/office/officeart/2005/8/layout/cycle8"/>
    <dgm:cxn modelId="{1ED77448-376F-479F-ADBD-5D6691F2D0D3}" type="presParOf" srcId="{04E82E81-F5B5-4D3D-BE76-FD7F738DAB4E}" destId="{64937ABD-3CB5-46BC-AE4E-AC4531E3CA18}" srcOrd="2" destOrd="0" presId="urn:microsoft.com/office/officeart/2005/8/layout/cycle8"/>
    <dgm:cxn modelId="{8FE24C70-E4C0-44EF-9204-B860A7199D4C}" type="presParOf" srcId="{04E82E81-F5B5-4D3D-BE76-FD7F738DAB4E}" destId="{2009CFE0-C29E-4C06-AE8E-DF7E52B2270F}" srcOrd="3" destOrd="0" presId="urn:microsoft.com/office/officeart/2005/8/layout/cycle8"/>
    <dgm:cxn modelId="{9CA9061E-539D-468C-A9B5-509D441C115C}" type="presParOf" srcId="{04E82E81-F5B5-4D3D-BE76-FD7F738DAB4E}" destId="{C163B2E1-4D86-4DC5-9ABF-5010CC9C4B7A}" srcOrd="4" destOrd="0" presId="urn:microsoft.com/office/officeart/2005/8/layout/cycle8"/>
    <dgm:cxn modelId="{77EC4420-85DD-4E65-82A1-11E72AD1DF60}" type="presParOf" srcId="{04E82E81-F5B5-4D3D-BE76-FD7F738DAB4E}" destId="{2AE2FBD1-9D5C-433F-B0D7-CF5B1FF1FFC3}" srcOrd="5" destOrd="0" presId="urn:microsoft.com/office/officeart/2005/8/layout/cycle8"/>
    <dgm:cxn modelId="{334114E2-EC3B-4956-8CF7-49B07DD76CDE}" type="presParOf" srcId="{04E82E81-F5B5-4D3D-BE76-FD7F738DAB4E}" destId="{FBF6F1BE-13DF-4BA3-93AA-8BD3F4632222}" srcOrd="6" destOrd="0" presId="urn:microsoft.com/office/officeart/2005/8/layout/cycle8"/>
    <dgm:cxn modelId="{9264FB9D-AF13-4FD6-945E-FC7C5369D137}" type="presParOf" srcId="{04E82E81-F5B5-4D3D-BE76-FD7F738DAB4E}" destId="{B2A71FEB-4AC0-4D9A-BF75-18D0301018CE}" srcOrd="7" destOrd="0" presId="urn:microsoft.com/office/officeart/2005/8/layout/cycle8"/>
    <dgm:cxn modelId="{5A642634-00D1-4417-BABB-A929FD9E8FE8}" type="presParOf" srcId="{04E82E81-F5B5-4D3D-BE76-FD7F738DAB4E}" destId="{47521DAD-9E4A-442C-87C7-DBC06ECF21A3}" srcOrd="8" destOrd="0" presId="urn:microsoft.com/office/officeart/2005/8/layout/cycle8"/>
    <dgm:cxn modelId="{A3ED6E40-338F-4309-B9D8-47475FEE3250}" type="presParOf" srcId="{04E82E81-F5B5-4D3D-BE76-FD7F738DAB4E}" destId="{93A043E2-8ED0-4F90-9FA1-6F2E88FB1305}" srcOrd="9" destOrd="0" presId="urn:microsoft.com/office/officeart/2005/8/layout/cycle8"/>
    <dgm:cxn modelId="{00CDFA0B-C124-4BAA-B6BB-3BACFFC04F6B}" type="presParOf" srcId="{04E82E81-F5B5-4D3D-BE76-FD7F738DAB4E}" destId="{DC62BAED-06E1-4C34-A53C-8189292B5B31}" srcOrd="10" destOrd="0" presId="urn:microsoft.com/office/officeart/2005/8/layout/cycle8"/>
    <dgm:cxn modelId="{5698D757-973C-4D7F-9D96-D40E8156CF2E}" type="presParOf" srcId="{04E82E81-F5B5-4D3D-BE76-FD7F738DAB4E}" destId="{A7C0AE95-B0F7-4F95-81E0-8009C1C8B324}" srcOrd="11" destOrd="0" presId="urn:microsoft.com/office/officeart/2005/8/layout/cycle8"/>
    <dgm:cxn modelId="{9C343D2C-5AC9-453A-AA65-18FA314F85AF}" type="presParOf" srcId="{04E82E81-F5B5-4D3D-BE76-FD7F738DAB4E}" destId="{298A0C92-FB12-492B-A26E-C773DEBAA67E}" srcOrd="12" destOrd="0" presId="urn:microsoft.com/office/officeart/2005/8/layout/cycle8"/>
    <dgm:cxn modelId="{7647907F-1769-4276-923D-CB5184501521}" type="presParOf" srcId="{04E82E81-F5B5-4D3D-BE76-FD7F738DAB4E}" destId="{755EF50C-776B-45D2-A732-7B111185F7FD}" srcOrd="13" destOrd="0" presId="urn:microsoft.com/office/officeart/2005/8/layout/cycle8"/>
    <dgm:cxn modelId="{DA78D4D6-89D4-4053-BDD4-0D117E717FCD}" type="presParOf" srcId="{04E82E81-F5B5-4D3D-BE76-FD7F738DAB4E}" destId="{32B7F988-4F07-4DDB-A58F-2A4258B097F5}" srcOrd="14" destOrd="0" presId="urn:microsoft.com/office/officeart/2005/8/layout/cycle8"/>
    <dgm:cxn modelId="{D366FEC7-1A0F-4758-9574-031BDB104138}" type="presParOf" srcId="{04E82E81-F5B5-4D3D-BE76-FD7F738DAB4E}" destId="{8919B1DD-44E7-4916-A57E-F77034F28260}" srcOrd="15" destOrd="0" presId="urn:microsoft.com/office/officeart/2005/8/layout/cycle8"/>
    <dgm:cxn modelId="{0E5E6A0A-D0A7-420E-8349-63C36CAF35F7}" type="presParOf" srcId="{04E82E81-F5B5-4D3D-BE76-FD7F738DAB4E}" destId="{24CC9686-0AB0-48B6-8323-5E1BD774210D}" srcOrd="16" destOrd="0" presId="urn:microsoft.com/office/officeart/2005/8/layout/cycle8"/>
    <dgm:cxn modelId="{7AB93DD3-D6B7-4CB7-99AD-E040F425E675}" type="presParOf" srcId="{04E82E81-F5B5-4D3D-BE76-FD7F738DAB4E}" destId="{1132CBA8-C9EB-438F-90AD-9D2E4745EDEB}" srcOrd="17" destOrd="0" presId="urn:microsoft.com/office/officeart/2005/8/layout/cycle8"/>
    <dgm:cxn modelId="{95F7DB0C-4582-48C7-A2C4-B0CC5D92DEC7}" type="presParOf" srcId="{04E82E81-F5B5-4D3D-BE76-FD7F738DAB4E}" destId="{198560BC-EEAD-4662-9320-C1ABF36BBC54}" srcOrd="18" destOrd="0" presId="urn:microsoft.com/office/officeart/2005/8/layout/cycle8"/>
    <dgm:cxn modelId="{4671610C-FC64-4001-8094-D13A2222D12F}" type="presParOf" srcId="{04E82E81-F5B5-4D3D-BE76-FD7F738DAB4E}" destId="{49AB1A42-1DD7-4D62-AF38-A22D5E1F53EF}"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7FC48B-E0A1-436D-8494-5AE83C401B84}" type="doc">
      <dgm:prSet loTypeId="urn:microsoft.com/office/officeart/2009/3/layout/StepUpProcess" loCatId="process" qsTypeId="urn:microsoft.com/office/officeart/2005/8/quickstyle/simple1" qsCatId="simple" csTypeId="urn:microsoft.com/office/officeart/2005/8/colors/accent1_4" csCatId="accent1" phldr="1"/>
      <dgm:spPr/>
      <dgm:t>
        <a:bodyPr/>
        <a:lstStyle/>
        <a:p>
          <a:endParaRPr lang="en-US"/>
        </a:p>
      </dgm:t>
    </dgm:pt>
    <dgm:pt modelId="{CF433E7E-262D-42D9-B280-26B09865BAA8}">
      <dgm:prSet phldrT="[Tekst]" custT="1"/>
      <dgm:spPr/>
      <dgm:t>
        <a:bodyPr/>
        <a:lstStyle/>
        <a:p>
          <a:pPr algn="ctr"/>
          <a:r>
            <a:rPr lang="en-US" sz="3200"/>
            <a:t>EU-CD</a:t>
          </a:r>
        </a:p>
      </dgm:t>
    </dgm:pt>
    <dgm:pt modelId="{2A0A2DAF-6CC4-486D-924D-106C5DDDA27A}" type="parTrans" cxnId="{B16C57BB-7EFC-409B-A2D8-12779E72F02A}">
      <dgm:prSet/>
      <dgm:spPr/>
      <dgm:t>
        <a:bodyPr/>
        <a:lstStyle/>
        <a:p>
          <a:endParaRPr lang="en-US"/>
        </a:p>
      </dgm:t>
    </dgm:pt>
    <dgm:pt modelId="{F6168099-2D0C-4758-BC43-B239A39525A1}" type="sibTrans" cxnId="{B16C57BB-7EFC-409B-A2D8-12779E72F02A}">
      <dgm:prSet/>
      <dgm:spPr/>
      <dgm:t>
        <a:bodyPr/>
        <a:lstStyle/>
        <a:p>
          <a:endParaRPr lang="en-US"/>
        </a:p>
      </dgm:t>
    </dgm:pt>
    <dgm:pt modelId="{E4A8D22D-4336-4AAE-9A23-D5D2EA5737A4}">
      <dgm:prSet phldrT="[Tekst]" custT="1"/>
      <dgm:spPr/>
      <dgm:t>
        <a:bodyPr/>
        <a:lstStyle/>
        <a:p>
          <a:pPr algn="ctr"/>
          <a:r>
            <a:rPr lang="en-US" sz="3200"/>
            <a:t>Paper ECD</a:t>
          </a:r>
        </a:p>
      </dgm:t>
    </dgm:pt>
    <dgm:pt modelId="{BAD0923E-50B3-420B-9201-CF5F16966C00}" type="parTrans" cxnId="{06F16616-58C2-47E7-88EB-D618506ADF7B}">
      <dgm:prSet/>
      <dgm:spPr/>
      <dgm:t>
        <a:bodyPr/>
        <a:lstStyle/>
        <a:p>
          <a:endParaRPr lang="en-US"/>
        </a:p>
      </dgm:t>
    </dgm:pt>
    <dgm:pt modelId="{875BB0C3-7565-46C8-B662-248FD408A891}" type="sibTrans" cxnId="{06F16616-58C2-47E7-88EB-D618506ADF7B}">
      <dgm:prSet/>
      <dgm:spPr/>
      <dgm:t>
        <a:bodyPr/>
        <a:lstStyle/>
        <a:p>
          <a:endParaRPr lang="en-US"/>
        </a:p>
      </dgm:t>
    </dgm:pt>
    <dgm:pt modelId="{F43FE8B6-BAC0-4402-ABDB-D581F72325A7}">
      <dgm:prSet phldrT="[Tekst]" custT="1"/>
      <dgm:spPr/>
      <dgm:t>
        <a:bodyPr/>
        <a:lstStyle/>
        <a:p>
          <a:pPr algn="ctr"/>
          <a:r>
            <a:rPr lang="en-US" sz="2800"/>
            <a:t>100% Digital eECD</a:t>
          </a:r>
        </a:p>
      </dgm:t>
    </dgm:pt>
    <dgm:pt modelId="{18A03781-DD01-4DED-A512-B62B20BABC09}" type="parTrans" cxnId="{BD8C9641-F017-415A-B861-8FD9CEBE61C4}">
      <dgm:prSet/>
      <dgm:spPr/>
      <dgm:t>
        <a:bodyPr/>
        <a:lstStyle/>
        <a:p>
          <a:endParaRPr lang="en-US"/>
        </a:p>
      </dgm:t>
    </dgm:pt>
    <dgm:pt modelId="{59753DFA-FB7B-40F3-A38E-E77A89CD5354}" type="sibTrans" cxnId="{BD8C9641-F017-415A-B861-8FD9CEBE61C4}">
      <dgm:prSet/>
      <dgm:spPr/>
      <dgm:t>
        <a:bodyPr/>
        <a:lstStyle/>
        <a:p>
          <a:endParaRPr lang="en-US"/>
        </a:p>
      </dgm:t>
    </dgm:pt>
    <dgm:pt modelId="{C5952216-6328-4C02-9FA1-6559B30BD507}" type="pres">
      <dgm:prSet presAssocID="{357FC48B-E0A1-436D-8494-5AE83C401B84}" presName="rootnode" presStyleCnt="0">
        <dgm:presLayoutVars>
          <dgm:chMax/>
          <dgm:chPref/>
          <dgm:dir/>
          <dgm:animLvl val="lvl"/>
        </dgm:presLayoutVars>
      </dgm:prSet>
      <dgm:spPr/>
    </dgm:pt>
    <dgm:pt modelId="{00D48A69-2084-486C-8FEE-628ABE3B78C9}" type="pres">
      <dgm:prSet presAssocID="{CF433E7E-262D-42D9-B280-26B09865BAA8}" presName="composite" presStyleCnt="0"/>
      <dgm:spPr/>
    </dgm:pt>
    <dgm:pt modelId="{16079324-D38B-4FBB-9D6E-7250DAF11419}" type="pres">
      <dgm:prSet presAssocID="{CF433E7E-262D-42D9-B280-26B09865BAA8}" presName="LShape" presStyleLbl="alignNode1" presStyleIdx="0" presStyleCnt="5"/>
      <dgm:spPr/>
    </dgm:pt>
    <dgm:pt modelId="{1AA6789F-9274-4183-B39C-A4C67A7E81C3}" type="pres">
      <dgm:prSet presAssocID="{CF433E7E-262D-42D9-B280-26B09865BAA8}" presName="ParentText" presStyleLbl="revTx" presStyleIdx="0" presStyleCnt="3">
        <dgm:presLayoutVars>
          <dgm:chMax val="0"/>
          <dgm:chPref val="0"/>
          <dgm:bulletEnabled val="1"/>
        </dgm:presLayoutVars>
      </dgm:prSet>
      <dgm:spPr/>
    </dgm:pt>
    <dgm:pt modelId="{D88A6A16-69FE-41ED-8ED9-B20F70A18220}" type="pres">
      <dgm:prSet presAssocID="{CF433E7E-262D-42D9-B280-26B09865BAA8}" presName="Triangle" presStyleLbl="alignNode1" presStyleIdx="1" presStyleCnt="5" custAng="17087224"/>
      <dgm:spPr/>
    </dgm:pt>
    <dgm:pt modelId="{4A9E2675-C4D3-40D9-8430-36A2A2DB7A7C}" type="pres">
      <dgm:prSet presAssocID="{F6168099-2D0C-4758-BC43-B239A39525A1}" presName="sibTrans" presStyleCnt="0"/>
      <dgm:spPr/>
    </dgm:pt>
    <dgm:pt modelId="{E811299D-616C-45DE-9D4B-1DB8C4D1F6EC}" type="pres">
      <dgm:prSet presAssocID="{F6168099-2D0C-4758-BC43-B239A39525A1}" presName="space" presStyleCnt="0"/>
      <dgm:spPr/>
    </dgm:pt>
    <dgm:pt modelId="{4C339AC1-FA3D-4869-8E6E-0CC638D1F900}" type="pres">
      <dgm:prSet presAssocID="{E4A8D22D-4336-4AAE-9A23-D5D2EA5737A4}" presName="composite" presStyleCnt="0"/>
      <dgm:spPr/>
    </dgm:pt>
    <dgm:pt modelId="{4D7560A8-66C1-41A8-93A1-9AA38A848A8B}" type="pres">
      <dgm:prSet presAssocID="{E4A8D22D-4336-4AAE-9A23-D5D2EA5737A4}" presName="LShape" presStyleLbl="alignNode1" presStyleIdx="2" presStyleCnt="5"/>
      <dgm:spPr/>
    </dgm:pt>
    <dgm:pt modelId="{4F274396-21BD-49AB-B2CD-885A964C994B}" type="pres">
      <dgm:prSet presAssocID="{E4A8D22D-4336-4AAE-9A23-D5D2EA5737A4}" presName="ParentText" presStyleLbl="revTx" presStyleIdx="1" presStyleCnt="3">
        <dgm:presLayoutVars>
          <dgm:chMax val="0"/>
          <dgm:chPref val="0"/>
          <dgm:bulletEnabled val="1"/>
        </dgm:presLayoutVars>
      </dgm:prSet>
      <dgm:spPr/>
    </dgm:pt>
    <dgm:pt modelId="{E39675E2-3893-4739-835C-955FEF0BDC0B}" type="pres">
      <dgm:prSet presAssocID="{E4A8D22D-4336-4AAE-9A23-D5D2EA5737A4}" presName="Triangle" presStyleLbl="alignNode1" presStyleIdx="3" presStyleCnt="5" custAng="17167759"/>
      <dgm:spPr/>
    </dgm:pt>
    <dgm:pt modelId="{07CEA121-1298-48EB-B250-C85163E32A57}" type="pres">
      <dgm:prSet presAssocID="{875BB0C3-7565-46C8-B662-248FD408A891}" presName="sibTrans" presStyleCnt="0"/>
      <dgm:spPr/>
    </dgm:pt>
    <dgm:pt modelId="{35C0F7D7-8350-49EB-922F-1E3C19DD06CB}" type="pres">
      <dgm:prSet presAssocID="{875BB0C3-7565-46C8-B662-248FD408A891}" presName="space" presStyleCnt="0"/>
      <dgm:spPr/>
    </dgm:pt>
    <dgm:pt modelId="{466F2836-6C39-43EA-8B65-E02E373D7263}" type="pres">
      <dgm:prSet presAssocID="{F43FE8B6-BAC0-4402-ABDB-D581F72325A7}" presName="composite" presStyleCnt="0"/>
      <dgm:spPr/>
    </dgm:pt>
    <dgm:pt modelId="{0D3AF065-40CA-402F-92AC-2F301010C7FD}" type="pres">
      <dgm:prSet presAssocID="{F43FE8B6-BAC0-4402-ABDB-D581F72325A7}" presName="LShape" presStyleLbl="alignNode1" presStyleIdx="4" presStyleCnt="5"/>
      <dgm:spPr/>
    </dgm:pt>
    <dgm:pt modelId="{6B5C9D5E-AACF-42DD-980E-8468EDDF48AC}" type="pres">
      <dgm:prSet presAssocID="{F43FE8B6-BAC0-4402-ABDB-D581F72325A7}" presName="ParentText" presStyleLbl="revTx" presStyleIdx="2" presStyleCnt="3" custScaleX="111266">
        <dgm:presLayoutVars>
          <dgm:chMax val="0"/>
          <dgm:chPref val="0"/>
          <dgm:bulletEnabled val="1"/>
        </dgm:presLayoutVars>
      </dgm:prSet>
      <dgm:spPr/>
    </dgm:pt>
  </dgm:ptLst>
  <dgm:cxnLst>
    <dgm:cxn modelId="{06F16616-58C2-47E7-88EB-D618506ADF7B}" srcId="{357FC48B-E0A1-436D-8494-5AE83C401B84}" destId="{E4A8D22D-4336-4AAE-9A23-D5D2EA5737A4}" srcOrd="1" destOrd="0" parTransId="{BAD0923E-50B3-420B-9201-CF5F16966C00}" sibTransId="{875BB0C3-7565-46C8-B662-248FD408A891}"/>
    <dgm:cxn modelId="{FF5C8F5E-C7E2-45D6-8F43-F616200EB4C8}" type="presOf" srcId="{357FC48B-E0A1-436D-8494-5AE83C401B84}" destId="{C5952216-6328-4C02-9FA1-6559B30BD507}" srcOrd="0" destOrd="0" presId="urn:microsoft.com/office/officeart/2009/3/layout/StepUpProcess"/>
    <dgm:cxn modelId="{BD8C9641-F017-415A-B861-8FD9CEBE61C4}" srcId="{357FC48B-E0A1-436D-8494-5AE83C401B84}" destId="{F43FE8B6-BAC0-4402-ABDB-D581F72325A7}" srcOrd="2" destOrd="0" parTransId="{18A03781-DD01-4DED-A512-B62B20BABC09}" sibTransId="{59753DFA-FB7B-40F3-A38E-E77A89CD5354}"/>
    <dgm:cxn modelId="{1E5E9346-6304-4366-B246-1BF102AFD2E1}" type="presOf" srcId="{CF433E7E-262D-42D9-B280-26B09865BAA8}" destId="{1AA6789F-9274-4183-B39C-A4C67A7E81C3}" srcOrd="0" destOrd="0" presId="urn:microsoft.com/office/officeart/2009/3/layout/StepUpProcess"/>
    <dgm:cxn modelId="{B16C57BB-7EFC-409B-A2D8-12779E72F02A}" srcId="{357FC48B-E0A1-436D-8494-5AE83C401B84}" destId="{CF433E7E-262D-42D9-B280-26B09865BAA8}" srcOrd="0" destOrd="0" parTransId="{2A0A2DAF-6CC4-486D-924D-106C5DDDA27A}" sibTransId="{F6168099-2D0C-4758-BC43-B239A39525A1}"/>
    <dgm:cxn modelId="{93E6D4DC-4414-4439-9BDD-CC989A3BFC53}" type="presOf" srcId="{F43FE8B6-BAC0-4402-ABDB-D581F72325A7}" destId="{6B5C9D5E-AACF-42DD-980E-8468EDDF48AC}" srcOrd="0" destOrd="0" presId="urn:microsoft.com/office/officeart/2009/3/layout/StepUpProcess"/>
    <dgm:cxn modelId="{A632C3F3-04D2-4BE7-B3B8-D748B1549E97}" type="presOf" srcId="{E4A8D22D-4336-4AAE-9A23-D5D2EA5737A4}" destId="{4F274396-21BD-49AB-B2CD-885A964C994B}" srcOrd="0" destOrd="0" presId="urn:microsoft.com/office/officeart/2009/3/layout/StepUpProcess"/>
    <dgm:cxn modelId="{FC11C48C-306B-4F73-930F-36944F796A50}" type="presParOf" srcId="{C5952216-6328-4C02-9FA1-6559B30BD507}" destId="{00D48A69-2084-486C-8FEE-628ABE3B78C9}" srcOrd="0" destOrd="0" presId="urn:microsoft.com/office/officeart/2009/3/layout/StepUpProcess"/>
    <dgm:cxn modelId="{73A32423-E103-4729-9369-D0A677C50E80}" type="presParOf" srcId="{00D48A69-2084-486C-8FEE-628ABE3B78C9}" destId="{16079324-D38B-4FBB-9D6E-7250DAF11419}" srcOrd="0" destOrd="0" presId="urn:microsoft.com/office/officeart/2009/3/layout/StepUpProcess"/>
    <dgm:cxn modelId="{9E1A2AFA-4EC5-4AE4-8C49-C3DFEBA2395B}" type="presParOf" srcId="{00D48A69-2084-486C-8FEE-628ABE3B78C9}" destId="{1AA6789F-9274-4183-B39C-A4C67A7E81C3}" srcOrd="1" destOrd="0" presId="urn:microsoft.com/office/officeart/2009/3/layout/StepUpProcess"/>
    <dgm:cxn modelId="{83CD4A30-786A-4E8B-8D4C-17230CA384F4}" type="presParOf" srcId="{00D48A69-2084-486C-8FEE-628ABE3B78C9}" destId="{D88A6A16-69FE-41ED-8ED9-B20F70A18220}" srcOrd="2" destOrd="0" presId="urn:microsoft.com/office/officeart/2009/3/layout/StepUpProcess"/>
    <dgm:cxn modelId="{CDE79747-F965-427D-8D09-9399B51B7573}" type="presParOf" srcId="{C5952216-6328-4C02-9FA1-6559B30BD507}" destId="{4A9E2675-C4D3-40D9-8430-36A2A2DB7A7C}" srcOrd="1" destOrd="0" presId="urn:microsoft.com/office/officeart/2009/3/layout/StepUpProcess"/>
    <dgm:cxn modelId="{B69A9DC3-A6EE-40E0-BE5F-CE92130C4B59}" type="presParOf" srcId="{4A9E2675-C4D3-40D9-8430-36A2A2DB7A7C}" destId="{E811299D-616C-45DE-9D4B-1DB8C4D1F6EC}" srcOrd="0" destOrd="0" presId="urn:microsoft.com/office/officeart/2009/3/layout/StepUpProcess"/>
    <dgm:cxn modelId="{105D9636-A85E-4769-96F2-53CD41EEBBB8}" type="presParOf" srcId="{C5952216-6328-4C02-9FA1-6559B30BD507}" destId="{4C339AC1-FA3D-4869-8E6E-0CC638D1F900}" srcOrd="2" destOrd="0" presId="urn:microsoft.com/office/officeart/2009/3/layout/StepUpProcess"/>
    <dgm:cxn modelId="{FCE92630-DEB7-4807-8C41-AD5A7BDEBB07}" type="presParOf" srcId="{4C339AC1-FA3D-4869-8E6E-0CC638D1F900}" destId="{4D7560A8-66C1-41A8-93A1-9AA38A848A8B}" srcOrd="0" destOrd="0" presId="urn:microsoft.com/office/officeart/2009/3/layout/StepUpProcess"/>
    <dgm:cxn modelId="{A891C7DF-E3F5-47A6-8ADF-B18FB5EF2C7E}" type="presParOf" srcId="{4C339AC1-FA3D-4869-8E6E-0CC638D1F900}" destId="{4F274396-21BD-49AB-B2CD-885A964C994B}" srcOrd="1" destOrd="0" presId="urn:microsoft.com/office/officeart/2009/3/layout/StepUpProcess"/>
    <dgm:cxn modelId="{1F54ACB0-9C10-474B-8BDE-67EF6C258629}" type="presParOf" srcId="{4C339AC1-FA3D-4869-8E6E-0CC638D1F900}" destId="{E39675E2-3893-4739-835C-955FEF0BDC0B}" srcOrd="2" destOrd="0" presId="urn:microsoft.com/office/officeart/2009/3/layout/StepUpProcess"/>
    <dgm:cxn modelId="{3A599BB3-08AA-4C19-8EBE-746F6F4163D2}" type="presParOf" srcId="{C5952216-6328-4C02-9FA1-6559B30BD507}" destId="{07CEA121-1298-48EB-B250-C85163E32A57}" srcOrd="3" destOrd="0" presId="urn:microsoft.com/office/officeart/2009/3/layout/StepUpProcess"/>
    <dgm:cxn modelId="{5233FFAD-4FC7-4C9C-B86A-2D3782FB5834}" type="presParOf" srcId="{07CEA121-1298-48EB-B250-C85163E32A57}" destId="{35C0F7D7-8350-49EB-922F-1E3C19DD06CB}" srcOrd="0" destOrd="0" presId="urn:microsoft.com/office/officeart/2009/3/layout/StepUpProcess"/>
    <dgm:cxn modelId="{CED33CD2-3665-4A23-95A8-B6685178DDBF}" type="presParOf" srcId="{C5952216-6328-4C02-9FA1-6559B30BD507}" destId="{466F2836-6C39-43EA-8B65-E02E373D7263}" srcOrd="4" destOrd="0" presId="urn:microsoft.com/office/officeart/2009/3/layout/StepUpProcess"/>
    <dgm:cxn modelId="{19C6333C-0BF2-4CDF-BFD0-FF3771B21DF9}" type="presParOf" srcId="{466F2836-6C39-43EA-8B65-E02E373D7263}" destId="{0D3AF065-40CA-402F-92AC-2F301010C7FD}" srcOrd="0" destOrd="0" presId="urn:microsoft.com/office/officeart/2009/3/layout/StepUpProcess"/>
    <dgm:cxn modelId="{165E470D-BD89-4224-897F-31E919C23D8B}" type="presParOf" srcId="{466F2836-6C39-43EA-8B65-E02E373D7263}" destId="{6B5C9D5E-AACF-42DD-980E-8468EDDF48AC}"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BC9D8-B1BF-4B29-B404-0D1359512D01}">
      <dsp:nvSpPr>
        <dsp:cNvPr id="0" name=""/>
        <dsp:cNvSpPr/>
      </dsp:nvSpPr>
      <dsp:spPr>
        <a:xfrm>
          <a:off x="4639812" y="3402729"/>
          <a:ext cx="2471982" cy="16012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nl-BE" sz="1700" kern="1200"/>
            <a:t>Common </a:t>
          </a:r>
          <a:r>
            <a:rPr lang="nl-BE" sz="1700" kern="1200" err="1"/>
            <a:t>language</a:t>
          </a:r>
          <a:r>
            <a:rPr lang="nl-BE" sz="1700" kern="1200"/>
            <a:t> </a:t>
          </a:r>
          <a:r>
            <a:rPr lang="nl-BE" sz="1700" kern="1200" err="1"/>
            <a:t>and</a:t>
          </a:r>
          <a:r>
            <a:rPr lang="nl-BE" sz="1700" kern="1200"/>
            <a:t> data </a:t>
          </a:r>
          <a:r>
            <a:rPr lang="nl-BE" sz="1700" kern="1200" err="1"/>
            <a:t>models</a:t>
          </a:r>
          <a:endParaRPr lang="nl-BE" sz="1700" kern="1200"/>
        </a:p>
      </dsp:txBody>
      <dsp:txXfrm>
        <a:off x="5416582" y="3838225"/>
        <a:ext cx="1660038" cy="1130613"/>
      </dsp:txXfrm>
    </dsp:sp>
    <dsp:sp modelId="{99CEEE00-D27F-4253-ACB1-5CAC4307C969}">
      <dsp:nvSpPr>
        <dsp:cNvPr id="0" name=""/>
        <dsp:cNvSpPr/>
      </dsp:nvSpPr>
      <dsp:spPr>
        <a:xfrm>
          <a:off x="606577" y="3402729"/>
          <a:ext cx="2471982" cy="16012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nl-BE" sz="1700" kern="1200"/>
            <a:t>Systems </a:t>
          </a:r>
          <a:r>
            <a:rPr lang="nl-BE" sz="1700" kern="1200" err="1"/>
            <a:t>connectivity</a:t>
          </a:r>
          <a:r>
            <a:rPr lang="nl-BE" sz="1700" kern="1200"/>
            <a:t> &amp; IT </a:t>
          </a:r>
          <a:r>
            <a:rPr lang="nl-BE" sz="1700" kern="1200" err="1"/>
            <a:t>technology</a:t>
          </a:r>
          <a:endParaRPr lang="nl-BE" sz="1700" kern="1200"/>
        </a:p>
      </dsp:txBody>
      <dsp:txXfrm>
        <a:off x="641752" y="3838225"/>
        <a:ext cx="1660038" cy="1130613"/>
      </dsp:txXfrm>
    </dsp:sp>
    <dsp:sp modelId="{931D869C-780E-4744-84BF-69010DC30834}">
      <dsp:nvSpPr>
        <dsp:cNvPr id="0" name=""/>
        <dsp:cNvSpPr/>
      </dsp:nvSpPr>
      <dsp:spPr>
        <a:xfrm>
          <a:off x="4639812" y="0"/>
          <a:ext cx="2471982" cy="16012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nl-BE" sz="1700" kern="1200"/>
            <a:t>End </a:t>
          </a:r>
          <a:r>
            <a:rPr lang="nl-BE" sz="1700" kern="1200" err="1"/>
            <a:t>to</a:t>
          </a:r>
          <a:r>
            <a:rPr lang="nl-BE" sz="1700" kern="1200"/>
            <a:t> end </a:t>
          </a:r>
          <a:r>
            <a:rPr lang="nl-BE" sz="1700" kern="1200" err="1"/>
            <a:t>processes</a:t>
          </a:r>
          <a:endParaRPr lang="nl-BE" sz="1700" kern="1200"/>
        </a:p>
      </dsp:txBody>
      <dsp:txXfrm>
        <a:off x="5416582" y="35175"/>
        <a:ext cx="1660038" cy="1130613"/>
      </dsp:txXfrm>
    </dsp:sp>
    <dsp:sp modelId="{E9EC1922-A9E0-4665-9A69-52F15B7B067B}">
      <dsp:nvSpPr>
        <dsp:cNvPr id="0" name=""/>
        <dsp:cNvSpPr/>
      </dsp:nvSpPr>
      <dsp:spPr>
        <a:xfrm>
          <a:off x="606577" y="0"/>
          <a:ext cx="2471982" cy="160128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171450" lvl="1" indent="-171450" algn="l" defTabSz="755650">
            <a:lnSpc>
              <a:spcPct val="90000"/>
            </a:lnSpc>
            <a:spcBef>
              <a:spcPct val="0"/>
            </a:spcBef>
            <a:spcAft>
              <a:spcPct val="15000"/>
            </a:spcAft>
            <a:buChar char="•"/>
          </a:pPr>
          <a:r>
            <a:rPr lang="nl-BE" sz="1700" kern="1200"/>
            <a:t>People,  skills </a:t>
          </a:r>
          <a:r>
            <a:rPr lang="nl-BE" sz="1700" kern="1200" err="1"/>
            <a:t>with</a:t>
          </a:r>
          <a:r>
            <a:rPr lang="nl-BE" sz="1700" kern="1200"/>
            <a:t> external company view</a:t>
          </a:r>
        </a:p>
      </dsp:txBody>
      <dsp:txXfrm>
        <a:off x="641752" y="35175"/>
        <a:ext cx="1660038" cy="1130613"/>
      </dsp:txXfrm>
    </dsp:sp>
    <dsp:sp modelId="{CD11E36F-F875-48A9-B687-FA0D51EFC86D}">
      <dsp:nvSpPr>
        <dsp:cNvPr id="0" name=""/>
        <dsp:cNvSpPr/>
      </dsp:nvSpPr>
      <dsp:spPr>
        <a:xfrm>
          <a:off x="1642408" y="285228"/>
          <a:ext cx="2166738" cy="216673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nl-BE" sz="1600" kern="1200"/>
            <a:t>Community </a:t>
          </a:r>
          <a:r>
            <a:rPr lang="nl-BE" sz="1600" kern="1200" err="1"/>
            <a:t>and</a:t>
          </a:r>
          <a:r>
            <a:rPr lang="nl-BE" sz="1600" kern="1200"/>
            <a:t> teams</a:t>
          </a:r>
        </a:p>
      </dsp:txBody>
      <dsp:txXfrm>
        <a:off x="2277031" y="919851"/>
        <a:ext cx="1532115" cy="1532115"/>
      </dsp:txXfrm>
    </dsp:sp>
    <dsp:sp modelId="{08301687-BAD9-4445-B057-C4B3A9C8FA94}">
      <dsp:nvSpPr>
        <dsp:cNvPr id="0" name=""/>
        <dsp:cNvSpPr/>
      </dsp:nvSpPr>
      <dsp:spPr>
        <a:xfrm rot="5400000">
          <a:off x="3909226" y="285228"/>
          <a:ext cx="2166738" cy="216673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nl-BE" sz="1600" kern="1200" err="1"/>
            <a:t>process</a:t>
          </a:r>
          <a:r>
            <a:rPr lang="nl-BE" sz="1600" kern="1200"/>
            <a:t> </a:t>
          </a:r>
          <a:r>
            <a:rPr lang="nl-BE" sz="1600" kern="1200" err="1"/>
            <a:t>Harmonization</a:t>
          </a:r>
          <a:endParaRPr lang="nl-BE" sz="1600" kern="1200"/>
        </a:p>
      </dsp:txBody>
      <dsp:txXfrm rot="-5400000">
        <a:off x="3909226" y="919851"/>
        <a:ext cx="1532115" cy="1532115"/>
      </dsp:txXfrm>
    </dsp:sp>
    <dsp:sp modelId="{9A5D6E86-D35E-4BB3-BBBB-C4D0692192A1}">
      <dsp:nvSpPr>
        <dsp:cNvPr id="0" name=""/>
        <dsp:cNvSpPr/>
      </dsp:nvSpPr>
      <dsp:spPr>
        <a:xfrm rot="10800000">
          <a:off x="3909226" y="2552047"/>
          <a:ext cx="2166738" cy="216673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nl-BE" sz="1600" kern="1200"/>
            <a:t>Data</a:t>
          </a:r>
          <a:r>
            <a:rPr lang="nl-BE" sz="1800" kern="1200"/>
            <a:t> </a:t>
          </a:r>
          <a:r>
            <a:rPr lang="nl-BE" sz="1600" kern="1200" err="1"/>
            <a:t>standards</a:t>
          </a:r>
          <a:r>
            <a:rPr lang="nl-BE" sz="1800" kern="1200"/>
            <a:t> </a:t>
          </a:r>
          <a:r>
            <a:rPr lang="nl-BE" sz="1600" kern="1200" err="1">
              <a:solidFill>
                <a:prstClr val="white"/>
              </a:solidFill>
              <a:latin typeface="Calibri"/>
              <a:ea typeface="+mn-ea"/>
              <a:cs typeface="+mn-cs"/>
            </a:rPr>
            <a:t>and</a:t>
          </a:r>
          <a:r>
            <a:rPr lang="nl-BE" sz="1600" kern="1200">
              <a:solidFill>
                <a:prstClr val="white"/>
              </a:solidFill>
              <a:latin typeface="Calibri"/>
              <a:ea typeface="+mn-ea"/>
              <a:cs typeface="+mn-cs"/>
            </a:rPr>
            <a:t> </a:t>
          </a:r>
          <a:r>
            <a:rPr lang="nl-BE" sz="1600" kern="1200" err="1">
              <a:solidFill>
                <a:prstClr val="white"/>
              </a:solidFill>
              <a:latin typeface="Calibri"/>
              <a:ea typeface="+mn-ea"/>
              <a:cs typeface="+mn-cs"/>
            </a:rPr>
            <a:t>definitions</a:t>
          </a:r>
          <a:endParaRPr lang="nl-BE" sz="1600" kern="1200">
            <a:solidFill>
              <a:prstClr val="white"/>
            </a:solidFill>
            <a:latin typeface="Calibri"/>
            <a:ea typeface="+mn-ea"/>
            <a:cs typeface="+mn-cs"/>
          </a:endParaRPr>
        </a:p>
      </dsp:txBody>
      <dsp:txXfrm rot="10800000">
        <a:off x="3909226" y="2552047"/>
        <a:ext cx="1532115" cy="1532115"/>
      </dsp:txXfrm>
    </dsp:sp>
    <dsp:sp modelId="{49B08CF5-690E-4421-8BEC-B8A0C66EC4C2}">
      <dsp:nvSpPr>
        <dsp:cNvPr id="0" name=""/>
        <dsp:cNvSpPr/>
      </dsp:nvSpPr>
      <dsp:spPr>
        <a:xfrm rot="16200000">
          <a:off x="1642408" y="2552047"/>
          <a:ext cx="2166738" cy="2166738"/>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nl-BE" sz="1600" kern="1200"/>
            <a:t>Real time system </a:t>
          </a:r>
          <a:r>
            <a:rPr lang="nl-BE" sz="1600" kern="1200" err="1"/>
            <a:t>connectivity</a:t>
          </a:r>
          <a:endParaRPr lang="nl-BE" sz="1600" kern="1200"/>
        </a:p>
      </dsp:txBody>
      <dsp:txXfrm rot="5400000">
        <a:off x="2277031" y="2552047"/>
        <a:ext cx="1532115" cy="1532115"/>
      </dsp:txXfrm>
    </dsp:sp>
    <dsp:sp modelId="{2B385AEF-55E3-427A-8915-C30DC586BAC4}">
      <dsp:nvSpPr>
        <dsp:cNvPr id="0" name=""/>
        <dsp:cNvSpPr/>
      </dsp:nvSpPr>
      <dsp:spPr>
        <a:xfrm>
          <a:off x="3485136" y="2051645"/>
          <a:ext cx="748100" cy="65052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3E9BD7-E226-4025-908D-07DFD3E74215}">
      <dsp:nvSpPr>
        <dsp:cNvPr id="0" name=""/>
        <dsp:cNvSpPr/>
      </dsp:nvSpPr>
      <dsp:spPr>
        <a:xfrm rot="10800000">
          <a:off x="3485136" y="2301846"/>
          <a:ext cx="748100" cy="65052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50780B-2FA2-46A7-8EB1-D794232ABC60}">
      <dsp:nvSpPr>
        <dsp:cNvPr id="0" name=""/>
        <dsp:cNvSpPr/>
      </dsp:nvSpPr>
      <dsp:spPr>
        <a:xfrm>
          <a:off x="1856212" y="386245"/>
          <a:ext cx="4551680" cy="4551680"/>
        </a:xfrm>
        <a:prstGeom prst="pie">
          <a:avLst>
            <a:gd name="adj1" fmla="val 16200000"/>
            <a:gd name="adj2" fmla="val 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nl-BE" sz="4600" kern="1200"/>
        </a:p>
      </dsp:txBody>
      <dsp:txXfrm>
        <a:off x="4272396" y="1329635"/>
        <a:ext cx="1679786" cy="1246293"/>
      </dsp:txXfrm>
    </dsp:sp>
    <dsp:sp modelId="{C163B2E1-4D86-4DC5-9ABF-5010CC9C4B7A}">
      <dsp:nvSpPr>
        <dsp:cNvPr id="0" name=""/>
        <dsp:cNvSpPr/>
      </dsp:nvSpPr>
      <dsp:spPr>
        <a:xfrm>
          <a:off x="1846563" y="491896"/>
          <a:ext cx="4551680" cy="4551680"/>
        </a:xfrm>
        <a:prstGeom prst="pie">
          <a:avLst>
            <a:gd name="adj1" fmla="val 0"/>
            <a:gd name="adj2" fmla="val 54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nl-BE" sz="6500" kern="1200"/>
        </a:p>
      </dsp:txBody>
      <dsp:txXfrm>
        <a:off x="4262746" y="2853893"/>
        <a:ext cx="1679786" cy="1246293"/>
      </dsp:txXfrm>
    </dsp:sp>
    <dsp:sp modelId="{47521DAD-9E4A-442C-87C7-DBC06ECF21A3}">
      <dsp:nvSpPr>
        <dsp:cNvPr id="0" name=""/>
        <dsp:cNvSpPr/>
      </dsp:nvSpPr>
      <dsp:spPr>
        <a:xfrm>
          <a:off x="1693756" y="491896"/>
          <a:ext cx="4551680" cy="4551680"/>
        </a:xfrm>
        <a:prstGeom prst="pie">
          <a:avLst>
            <a:gd name="adj1" fmla="val 5400000"/>
            <a:gd name="adj2" fmla="val 1080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nl-BE" sz="4600" kern="1200"/>
        </a:p>
      </dsp:txBody>
      <dsp:txXfrm>
        <a:off x="2149466" y="2853893"/>
        <a:ext cx="1679786" cy="1246293"/>
      </dsp:txXfrm>
    </dsp:sp>
    <dsp:sp modelId="{298A0C92-FB12-492B-A26E-C773DEBAA67E}">
      <dsp:nvSpPr>
        <dsp:cNvPr id="0" name=""/>
        <dsp:cNvSpPr/>
      </dsp:nvSpPr>
      <dsp:spPr>
        <a:xfrm>
          <a:off x="1693756" y="339090"/>
          <a:ext cx="4551680" cy="4551680"/>
        </a:xfrm>
        <a:prstGeom prst="pie">
          <a:avLst>
            <a:gd name="adj1" fmla="val 10800000"/>
            <a:gd name="adj2" fmla="val 16200000"/>
          </a:avLst>
        </a:prstGeom>
        <a:solidFill>
          <a:schemeClr val="bg1"/>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endParaRPr lang="nl-BE" sz="4600" kern="1200"/>
        </a:p>
      </dsp:txBody>
      <dsp:txXfrm>
        <a:off x="2149466" y="1282480"/>
        <a:ext cx="1679786" cy="1246293"/>
      </dsp:txXfrm>
    </dsp:sp>
    <dsp:sp modelId="{24CC9686-0AB0-48B6-8323-5E1BD774210D}">
      <dsp:nvSpPr>
        <dsp:cNvPr id="0" name=""/>
        <dsp:cNvSpPr/>
      </dsp:nvSpPr>
      <dsp:spPr>
        <a:xfrm>
          <a:off x="1574441" y="104474"/>
          <a:ext cx="5115221" cy="5115221"/>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32CBA8-C9EB-438F-90AD-9D2E4745EDEB}">
      <dsp:nvSpPr>
        <dsp:cNvPr id="0" name=""/>
        <dsp:cNvSpPr/>
      </dsp:nvSpPr>
      <dsp:spPr>
        <a:xfrm>
          <a:off x="1564792" y="210125"/>
          <a:ext cx="5115221" cy="5115221"/>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8560BC-EEAD-4662-9320-C1ABF36BBC54}">
      <dsp:nvSpPr>
        <dsp:cNvPr id="0" name=""/>
        <dsp:cNvSpPr/>
      </dsp:nvSpPr>
      <dsp:spPr>
        <a:xfrm>
          <a:off x="1411985" y="210125"/>
          <a:ext cx="5115221" cy="5115221"/>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AB1A42-1DD7-4D62-AF38-A22D5E1F53EF}">
      <dsp:nvSpPr>
        <dsp:cNvPr id="0" name=""/>
        <dsp:cNvSpPr/>
      </dsp:nvSpPr>
      <dsp:spPr>
        <a:xfrm>
          <a:off x="1411985" y="57319"/>
          <a:ext cx="5115221" cy="5115221"/>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079324-D38B-4FBB-9D6E-7250DAF11419}">
      <dsp:nvSpPr>
        <dsp:cNvPr id="0" name=""/>
        <dsp:cNvSpPr/>
      </dsp:nvSpPr>
      <dsp:spPr>
        <a:xfrm rot="5400000">
          <a:off x="501996" y="1785717"/>
          <a:ext cx="1494741" cy="2487216"/>
        </a:xfrm>
        <a:prstGeom prst="corner">
          <a:avLst>
            <a:gd name="adj1" fmla="val 16120"/>
            <a:gd name="adj2" fmla="val 16110"/>
          </a:avLst>
        </a:prstGeom>
        <a:solidFill>
          <a:schemeClr val="accent1">
            <a:shade val="50000"/>
            <a:hueOff val="0"/>
            <a:satOff val="0"/>
            <a:lumOff val="0"/>
            <a:alphaOff val="0"/>
          </a:schemeClr>
        </a:solidFill>
        <a:ln w="25400" cap="flat" cmpd="sng" algn="ctr">
          <a:solidFill>
            <a:schemeClr val="accent1">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A6789F-9274-4183-B39C-A4C67A7E81C3}">
      <dsp:nvSpPr>
        <dsp:cNvPr id="0" name=""/>
        <dsp:cNvSpPr/>
      </dsp:nvSpPr>
      <dsp:spPr>
        <a:xfrm>
          <a:off x="252486" y="2528858"/>
          <a:ext cx="2245472" cy="1968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a:t>EU-CD</a:t>
          </a:r>
        </a:p>
      </dsp:txBody>
      <dsp:txXfrm>
        <a:off x="252486" y="2528858"/>
        <a:ext cx="2245472" cy="1968288"/>
      </dsp:txXfrm>
    </dsp:sp>
    <dsp:sp modelId="{D88A6A16-69FE-41ED-8ED9-B20F70A18220}">
      <dsp:nvSpPr>
        <dsp:cNvPr id="0" name=""/>
        <dsp:cNvSpPr/>
      </dsp:nvSpPr>
      <dsp:spPr>
        <a:xfrm rot="17087224">
          <a:off x="2074285" y="1602605"/>
          <a:ext cx="423674" cy="423674"/>
        </a:xfrm>
        <a:prstGeom prst="triangle">
          <a:avLst>
            <a:gd name="adj" fmla="val 100000"/>
          </a:avLst>
        </a:prstGeom>
        <a:solidFill>
          <a:schemeClr val="accent1">
            <a:shade val="50000"/>
            <a:hueOff val="144575"/>
            <a:satOff val="-3024"/>
            <a:lumOff val="16825"/>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7560A8-66C1-41A8-93A1-9AA38A848A8B}">
      <dsp:nvSpPr>
        <dsp:cNvPr id="0" name=""/>
        <dsp:cNvSpPr/>
      </dsp:nvSpPr>
      <dsp:spPr>
        <a:xfrm rot="5400000">
          <a:off x="3250893" y="1105499"/>
          <a:ext cx="1494741" cy="2487216"/>
        </a:xfrm>
        <a:prstGeom prst="corner">
          <a:avLst>
            <a:gd name="adj1" fmla="val 16120"/>
            <a:gd name="adj2" fmla="val 16110"/>
          </a:avLst>
        </a:prstGeom>
        <a:solidFill>
          <a:schemeClr val="accent1">
            <a:shade val="50000"/>
            <a:hueOff val="289149"/>
            <a:satOff val="-6048"/>
            <a:lumOff val="3365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74396-21BD-49AB-B2CD-885A964C994B}">
      <dsp:nvSpPr>
        <dsp:cNvPr id="0" name=""/>
        <dsp:cNvSpPr/>
      </dsp:nvSpPr>
      <dsp:spPr>
        <a:xfrm>
          <a:off x="3001383" y="1848641"/>
          <a:ext cx="2245472" cy="1968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a:lnSpc>
              <a:spcPct val="90000"/>
            </a:lnSpc>
            <a:spcBef>
              <a:spcPct val="0"/>
            </a:spcBef>
            <a:spcAft>
              <a:spcPct val="35000"/>
            </a:spcAft>
            <a:buNone/>
          </a:pPr>
          <a:r>
            <a:rPr lang="en-US" sz="3200" kern="1200"/>
            <a:t>Paper ECD</a:t>
          </a:r>
        </a:p>
      </dsp:txBody>
      <dsp:txXfrm>
        <a:off x="3001383" y="1848641"/>
        <a:ext cx="2245472" cy="1968288"/>
      </dsp:txXfrm>
    </dsp:sp>
    <dsp:sp modelId="{E39675E2-3893-4739-835C-955FEF0BDC0B}">
      <dsp:nvSpPr>
        <dsp:cNvPr id="0" name=""/>
        <dsp:cNvSpPr/>
      </dsp:nvSpPr>
      <dsp:spPr>
        <a:xfrm rot="17167759">
          <a:off x="4823182" y="922388"/>
          <a:ext cx="423674" cy="423674"/>
        </a:xfrm>
        <a:prstGeom prst="triangle">
          <a:avLst>
            <a:gd name="adj" fmla="val 100000"/>
          </a:avLst>
        </a:prstGeom>
        <a:solidFill>
          <a:schemeClr val="accent1">
            <a:shade val="50000"/>
            <a:hueOff val="289149"/>
            <a:satOff val="-6048"/>
            <a:lumOff val="33650"/>
            <a:alphaOff val="0"/>
          </a:schemeClr>
        </a:solidFill>
        <a:ln w="25400" cap="flat" cmpd="sng" algn="ctr">
          <a:solidFill>
            <a:schemeClr val="accent1">
              <a:shade val="50000"/>
              <a:hueOff val="289149"/>
              <a:satOff val="-6048"/>
              <a:lumOff val="3365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3AF065-40CA-402F-92AC-2F301010C7FD}">
      <dsp:nvSpPr>
        <dsp:cNvPr id="0" name=""/>
        <dsp:cNvSpPr/>
      </dsp:nvSpPr>
      <dsp:spPr>
        <a:xfrm rot="5400000">
          <a:off x="5999790" y="425282"/>
          <a:ext cx="1494741" cy="2487216"/>
        </a:xfrm>
        <a:prstGeom prst="corner">
          <a:avLst>
            <a:gd name="adj1" fmla="val 16120"/>
            <a:gd name="adj2" fmla="val 16110"/>
          </a:avLst>
        </a:prstGeom>
        <a:solidFill>
          <a:schemeClr val="accent1">
            <a:shade val="50000"/>
            <a:hueOff val="144575"/>
            <a:satOff val="-3024"/>
            <a:lumOff val="16825"/>
            <a:alphaOff val="0"/>
          </a:schemeClr>
        </a:solidFill>
        <a:ln w="25400" cap="flat" cmpd="sng" algn="ctr">
          <a:solidFill>
            <a:schemeClr val="accent1">
              <a:shade val="50000"/>
              <a:hueOff val="144575"/>
              <a:satOff val="-3024"/>
              <a:lumOff val="1682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5C9D5E-AACF-42DD-980E-8468EDDF48AC}">
      <dsp:nvSpPr>
        <dsp:cNvPr id="0" name=""/>
        <dsp:cNvSpPr/>
      </dsp:nvSpPr>
      <dsp:spPr>
        <a:xfrm>
          <a:off x="5623793" y="1168424"/>
          <a:ext cx="2498447" cy="19682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a:t>100% Digital eECD</a:t>
          </a:r>
        </a:p>
      </dsp:txBody>
      <dsp:txXfrm>
        <a:off x="5623793" y="1168424"/>
        <a:ext cx="2498447" cy="1968288"/>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D2D15-0A56-4A3A-A59E-8F402A873084}" type="datetimeFigureOut">
              <a:rPr lang="nl-BE" smtClean="0"/>
              <a:t>17/11/2025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1BE4E-3F31-47BC-8DF9-E5A1FBC7486D}" type="slidenum">
              <a:rPr lang="nl-BE" smtClean="0"/>
              <a:t>‹nr.›</a:t>
            </a:fld>
            <a:endParaRPr lang="nl-BE"/>
          </a:p>
        </p:txBody>
      </p:sp>
    </p:spTree>
    <p:extLst>
      <p:ext uri="{BB962C8B-B14F-4D97-AF65-F5344CB8AC3E}">
        <p14:creationId xmlns:p14="http://schemas.microsoft.com/office/powerpoint/2010/main" val="2290095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WG Started in 2019 and meanwhile we have 7 ECTA digital guidelines</a:t>
            </a:r>
          </a:p>
          <a:p>
            <a:endParaRPr lang="en-US"/>
          </a:p>
          <a:p>
            <a:r>
              <a:rPr lang="en-US"/>
              <a:t>Put the digital foundations in place :</a:t>
            </a:r>
          </a:p>
          <a:p>
            <a:pPr marL="171450" indent="-171450">
              <a:buFontTx/>
              <a:buChar char="-"/>
            </a:pPr>
            <a:r>
              <a:rPr lang="en-US"/>
              <a:t>Interoperability</a:t>
            </a:r>
          </a:p>
          <a:p>
            <a:pPr marL="171450" indent="-171450">
              <a:buFontTx/>
              <a:buChar char="-"/>
            </a:pPr>
            <a:r>
              <a:rPr lang="en-US"/>
              <a:t>Allow digital collaboration between actors</a:t>
            </a:r>
          </a:p>
          <a:p>
            <a:pPr marL="171450" indent="-171450">
              <a:buFontTx/>
              <a:buChar char="-"/>
            </a:pPr>
            <a:r>
              <a:rPr lang="en-US"/>
              <a:t>Foundation of structured data exchanges – replace free text fields</a:t>
            </a:r>
          </a:p>
          <a:p>
            <a:pPr marL="171450" indent="-171450">
              <a:buFontTx/>
              <a:buChar char="-"/>
            </a:pPr>
            <a:r>
              <a:rPr lang="en-US"/>
              <a:t>Speak the same digital language =&gt; standardization</a:t>
            </a:r>
          </a:p>
          <a:p>
            <a:pPr marL="171450" indent="-171450">
              <a:buFontTx/>
              <a:buChar char="-"/>
            </a:pPr>
            <a:r>
              <a:rPr lang="en-US"/>
              <a:t>Increase efficiency - ,reduce complexity</a:t>
            </a:r>
          </a:p>
          <a:p>
            <a:pPr marL="171450" indent="-171450">
              <a:buFontTx/>
              <a:buChar char="-"/>
            </a:pPr>
            <a:r>
              <a:rPr lang="en-US"/>
              <a:t>Improve sustainability and transparency</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B2EC-679B-44AC-8D1D-847FC049D69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094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BC5F8-D988-918B-20C2-2F034C3ACA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883EA0-402D-5B2C-A5B1-9EDC20D1498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D84264B-6118-5C15-A2AF-E8EC0BC55895}"/>
              </a:ext>
            </a:extLst>
          </p:cNvPr>
          <p:cNvSpPr>
            <a:spLocks noGrp="1"/>
          </p:cNvSpPr>
          <p:nvPr>
            <p:ph type="body" idx="1"/>
          </p:nvPr>
        </p:nvSpPr>
        <p:spPr/>
        <p:txBody>
          <a:bodyPr/>
          <a:lstStyle/>
          <a:p>
            <a:endParaRPr lang="en-US"/>
          </a:p>
        </p:txBody>
      </p:sp>
      <p:sp>
        <p:nvSpPr>
          <p:cNvPr id="4" name="Foliennummernplatzhalter 3">
            <a:extLst>
              <a:ext uri="{FF2B5EF4-FFF2-40B4-BE49-F238E27FC236}">
                <a16:creationId xmlns:a16="http://schemas.microsoft.com/office/drawing/2014/main" id="{14347739-1E26-43A0-4F43-45DEA1AD25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B2EC-679B-44AC-8D1D-847FC049D69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030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err="1"/>
              <a:t>WorkGroup</a:t>
            </a:r>
            <a:r>
              <a:rPr lang="nl-BE"/>
              <a:t> is </a:t>
            </a:r>
            <a:r>
              <a:rPr lang="nl-BE" err="1"/>
              <a:t>not</a:t>
            </a:r>
            <a:r>
              <a:rPr lang="nl-BE"/>
              <a:t> new </a:t>
            </a:r>
            <a:r>
              <a:rPr lang="nl-BE" err="1"/>
              <a:t>and</a:t>
            </a:r>
            <a:r>
              <a:rPr lang="nl-BE"/>
              <a:t> </a:t>
            </a:r>
            <a:r>
              <a:rPr lang="nl-BE" err="1"/>
              <a:t>started</a:t>
            </a:r>
            <a:r>
              <a:rPr lang="nl-BE"/>
              <a:t> in 2019 </a:t>
            </a:r>
            <a:r>
              <a:rPr lang="nl-BE" err="1"/>
              <a:t>with</a:t>
            </a:r>
            <a:r>
              <a:rPr lang="nl-BE"/>
              <a:t> digital best </a:t>
            </a:r>
            <a:r>
              <a:rPr lang="nl-BE" err="1"/>
              <a:t>practice</a:t>
            </a:r>
            <a:r>
              <a:rPr lang="nl-BE"/>
              <a:t> </a:t>
            </a:r>
            <a:r>
              <a:rPr lang="nl-BE" err="1"/>
              <a:t>guidelines</a:t>
            </a:r>
            <a:r>
              <a:rPr lang="nl-BE"/>
              <a:t> </a:t>
            </a:r>
            <a:r>
              <a:rPr lang="nl-BE" err="1"/>
              <a:t>and</a:t>
            </a:r>
            <a:r>
              <a:rPr lang="nl-BE"/>
              <a:t> </a:t>
            </a:r>
            <a:r>
              <a:rPr lang="nl-BE" err="1"/>
              <a:t>the</a:t>
            </a:r>
            <a:r>
              <a:rPr lang="nl-BE"/>
              <a:t> </a:t>
            </a:r>
            <a:r>
              <a:rPr lang="nl-BE" err="1"/>
              <a:t>eECLIC</a:t>
            </a:r>
            <a:r>
              <a:rPr lang="nl-BE"/>
              <a:t> eECD </a:t>
            </a:r>
            <a:r>
              <a:rPr lang="nl-BE" err="1"/>
              <a:t>initiative</a:t>
            </a:r>
            <a:r>
              <a:rPr lang="nl-BE"/>
              <a:t>. . </a:t>
            </a:r>
            <a:r>
              <a:rPr lang="nl-BE" err="1"/>
              <a:t>ECTA’s</a:t>
            </a:r>
            <a:r>
              <a:rPr lang="nl-BE"/>
              <a:t> Focus is on “</a:t>
            </a:r>
            <a:r>
              <a:rPr lang="nl-BE" err="1"/>
              <a:t>digitalization</a:t>
            </a:r>
            <a:r>
              <a:rPr lang="nl-BE"/>
              <a:t>” extra </a:t>
            </a:r>
            <a:r>
              <a:rPr lang="nl-BE" err="1"/>
              <a:t>muros</a:t>
            </a:r>
            <a:r>
              <a:rPr lang="nl-BE"/>
              <a:t> or </a:t>
            </a:r>
            <a:r>
              <a:rPr lang="nl-BE" err="1"/>
              <a:t>oustide</a:t>
            </a:r>
            <a:r>
              <a:rPr lang="nl-BE"/>
              <a:t> </a:t>
            </a:r>
            <a:r>
              <a:rPr lang="nl-BE" err="1"/>
              <a:t>the</a:t>
            </a:r>
            <a:r>
              <a:rPr lang="nl-BE"/>
              <a:t> 4 </a:t>
            </a:r>
            <a:r>
              <a:rPr lang="nl-BE" err="1"/>
              <a:t>walls</a:t>
            </a:r>
            <a:r>
              <a:rPr lang="nl-BE"/>
              <a:t> of a company </a:t>
            </a:r>
            <a:r>
              <a:rPr lang="nl-BE" err="1"/>
              <a:t>and</a:t>
            </a:r>
            <a:r>
              <a:rPr lang="nl-BE"/>
              <a:t>  </a:t>
            </a:r>
            <a:r>
              <a:rPr lang="nl-BE" err="1"/>
              <a:t>with</a:t>
            </a:r>
            <a:r>
              <a:rPr lang="nl-BE"/>
              <a:t> external partners, </a:t>
            </a:r>
            <a:r>
              <a:rPr lang="nl-BE" err="1"/>
              <a:t>collaboration</a:t>
            </a:r>
            <a:r>
              <a:rPr lang="nl-BE"/>
              <a:t> </a:t>
            </a:r>
            <a:r>
              <a:rPr lang="nl-BE" err="1"/>
              <a:t>between</a:t>
            </a:r>
            <a:r>
              <a:rPr lang="nl-BE"/>
              <a:t> carriers, </a:t>
            </a:r>
            <a:r>
              <a:rPr lang="nl-BE" err="1"/>
              <a:t>shippers</a:t>
            </a:r>
            <a:r>
              <a:rPr lang="nl-BE"/>
              <a:t>, </a:t>
            </a:r>
            <a:r>
              <a:rPr lang="nl-BE" err="1"/>
              <a:t>customers</a:t>
            </a:r>
            <a:r>
              <a:rPr lang="nl-BE"/>
              <a:t> or partners </a:t>
            </a:r>
            <a:r>
              <a:rPr lang="nl-BE" err="1"/>
              <a:t>along</a:t>
            </a:r>
            <a:r>
              <a:rPr lang="nl-BE"/>
              <a:t> </a:t>
            </a:r>
            <a:r>
              <a:rPr lang="nl-BE" err="1"/>
              <a:t>the</a:t>
            </a:r>
            <a:r>
              <a:rPr lang="nl-BE"/>
              <a:t> transport </a:t>
            </a:r>
            <a:r>
              <a:rPr lang="nl-BE" err="1"/>
              <a:t>and</a:t>
            </a:r>
            <a:r>
              <a:rPr lang="nl-BE"/>
              <a:t> </a:t>
            </a:r>
            <a:r>
              <a:rPr lang="nl-BE" err="1"/>
              <a:t>logistics</a:t>
            </a:r>
            <a:r>
              <a:rPr lang="nl-BE"/>
              <a:t> chain. </a:t>
            </a:r>
            <a:r>
              <a:rPr lang="nl-BE" err="1"/>
              <a:t>This</a:t>
            </a:r>
            <a:r>
              <a:rPr lang="nl-BE"/>
              <a:t> </a:t>
            </a:r>
            <a:r>
              <a:rPr lang="nl-BE" err="1"/>
              <a:t>can</a:t>
            </a:r>
            <a:r>
              <a:rPr lang="nl-BE"/>
              <a:t> </a:t>
            </a:r>
            <a:r>
              <a:rPr lang="nl-BE" err="1"/>
              <a:t>be</a:t>
            </a:r>
            <a:r>
              <a:rPr lang="nl-BE"/>
              <a:t> </a:t>
            </a:r>
            <a:r>
              <a:rPr lang="nl-BE" err="1"/>
              <a:t>to</a:t>
            </a:r>
            <a:r>
              <a:rPr lang="nl-BE"/>
              <a:t> </a:t>
            </a:r>
            <a:r>
              <a:rPr lang="nl-BE" err="1"/>
              <a:t>create</a:t>
            </a:r>
            <a:r>
              <a:rPr lang="nl-BE"/>
              <a:t> </a:t>
            </a:r>
            <a:r>
              <a:rPr lang="nl-BE" err="1"/>
              <a:t>visibility</a:t>
            </a:r>
            <a:r>
              <a:rPr lang="nl-BE"/>
              <a:t>, </a:t>
            </a:r>
            <a:r>
              <a:rPr lang="nl-BE" err="1"/>
              <a:t>to</a:t>
            </a:r>
            <a:r>
              <a:rPr lang="nl-BE"/>
              <a:t> </a:t>
            </a:r>
            <a:r>
              <a:rPr lang="nl-BE" err="1"/>
              <a:t>reduce</a:t>
            </a:r>
            <a:r>
              <a:rPr lang="nl-BE"/>
              <a:t> </a:t>
            </a:r>
            <a:r>
              <a:rPr lang="nl-BE" err="1"/>
              <a:t>the</a:t>
            </a:r>
            <a:r>
              <a:rPr lang="nl-BE"/>
              <a:t> paper file or </a:t>
            </a:r>
            <a:r>
              <a:rPr lang="nl-BE" err="1"/>
              <a:t>to</a:t>
            </a:r>
            <a:r>
              <a:rPr lang="nl-BE"/>
              <a:t> </a:t>
            </a:r>
            <a:r>
              <a:rPr lang="nl-BE" err="1"/>
              <a:t>avoid</a:t>
            </a:r>
            <a:r>
              <a:rPr lang="nl-BE"/>
              <a:t> data “type over </a:t>
            </a:r>
            <a:r>
              <a:rPr lang="nl-BE" err="1"/>
              <a:t>work</a:t>
            </a:r>
            <a:r>
              <a:rPr lang="nl-BE"/>
              <a:t>” </a:t>
            </a:r>
            <a:r>
              <a:rPr lang="nl-BE" err="1"/>
              <a:t>and</a:t>
            </a:r>
            <a:r>
              <a:rPr lang="nl-BE"/>
              <a:t> </a:t>
            </a:r>
            <a:r>
              <a:rPr lang="nl-BE" err="1"/>
              <a:t>to</a:t>
            </a:r>
            <a:r>
              <a:rPr lang="nl-BE"/>
              <a:t> </a:t>
            </a:r>
            <a:r>
              <a:rPr lang="nl-BE" err="1"/>
              <a:t>react</a:t>
            </a:r>
            <a:r>
              <a:rPr lang="nl-BE"/>
              <a:t> </a:t>
            </a:r>
            <a:r>
              <a:rPr lang="nl-BE" err="1"/>
              <a:t>faster</a:t>
            </a:r>
            <a:r>
              <a:rPr lang="nl-BE"/>
              <a:t> </a:t>
            </a:r>
            <a:r>
              <a:rPr lang="nl-BE" err="1"/>
              <a:t>to</a:t>
            </a:r>
            <a:r>
              <a:rPr lang="nl-BE"/>
              <a:t> </a:t>
            </a:r>
            <a:r>
              <a:rPr lang="nl-BE" err="1"/>
              <a:t>create</a:t>
            </a:r>
            <a:r>
              <a:rPr lang="nl-BE"/>
              <a:t> </a:t>
            </a:r>
            <a:r>
              <a:rPr lang="nl-BE" err="1"/>
              <a:t>resilience</a:t>
            </a:r>
            <a:r>
              <a:rPr lang="nl-BE"/>
              <a:t>/</a:t>
            </a:r>
            <a:r>
              <a:rPr lang="nl-BE" err="1"/>
              <a:t>competitveness</a:t>
            </a:r>
            <a:r>
              <a:rPr lang="nl-BE"/>
              <a:t>.</a:t>
            </a:r>
          </a:p>
        </p:txBody>
      </p:sp>
      <p:sp>
        <p:nvSpPr>
          <p:cNvPr id="4" name="Tijdelijke aanduiding voor dianummer 3"/>
          <p:cNvSpPr>
            <a:spLocks noGrp="1"/>
          </p:cNvSpPr>
          <p:nvPr>
            <p:ph type="sldNum" sz="quarter" idx="5"/>
          </p:nvPr>
        </p:nvSpPr>
        <p:spPr/>
        <p:txBody>
          <a:bodyPr/>
          <a:lstStyle/>
          <a:p>
            <a:fld id="{0FD1BE4E-3F31-47BC-8DF9-E5A1FBC7486D}" type="slidenum">
              <a:rPr lang="nl-BE" smtClean="0"/>
              <a:t>19</a:t>
            </a:fld>
            <a:endParaRPr lang="nl-BE"/>
          </a:p>
        </p:txBody>
      </p:sp>
    </p:spTree>
    <p:extLst>
      <p:ext uri="{BB962C8B-B14F-4D97-AF65-F5344CB8AC3E}">
        <p14:creationId xmlns:p14="http://schemas.microsoft.com/office/powerpoint/2010/main" val="1519206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WG Started in 2019 and meanwhile we have 7 ECTA digital guidelines</a:t>
            </a:r>
          </a:p>
          <a:p>
            <a:endParaRPr lang="en-US"/>
          </a:p>
          <a:p>
            <a:r>
              <a:rPr lang="en-US"/>
              <a:t>Put the digital foundations in place :</a:t>
            </a:r>
          </a:p>
          <a:p>
            <a:pPr marL="171450" indent="-171450">
              <a:buFontTx/>
              <a:buChar char="-"/>
            </a:pPr>
            <a:r>
              <a:rPr lang="en-US"/>
              <a:t>Interoperability</a:t>
            </a:r>
          </a:p>
          <a:p>
            <a:pPr marL="171450" indent="-171450">
              <a:buFontTx/>
              <a:buChar char="-"/>
            </a:pPr>
            <a:r>
              <a:rPr lang="en-US"/>
              <a:t>Allow digital collaboration between actors</a:t>
            </a:r>
          </a:p>
          <a:p>
            <a:pPr marL="171450" indent="-171450">
              <a:buFontTx/>
              <a:buChar char="-"/>
            </a:pPr>
            <a:r>
              <a:rPr lang="en-US"/>
              <a:t>Foundation of structured data exchanges – replace free text fields</a:t>
            </a:r>
          </a:p>
          <a:p>
            <a:pPr marL="171450" indent="-171450">
              <a:buFontTx/>
              <a:buChar char="-"/>
            </a:pPr>
            <a:r>
              <a:rPr lang="en-US"/>
              <a:t>Speak the same digital language =&gt; standardization</a:t>
            </a:r>
          </a:p>
          <a:p>
            <a:pPr marL="171450" indent="-171450">
              <a:buFontTx/>
              <a:buChar char="-"/>
            </a:pPr>
            <a:r>
              <a:rPr lang="en-US"/>
              <a:t>Increase efficiency - ,reduce complexity</a:t>
            </a:r>
          </a:p>
          <a:p>
            <a:pPr marL="171450" indent="-171450">
              <a:buFontTx/>
              <a:buChar char="-"/>
            </a:pPr>
            <a:r>
              <a:rPr lang="en-US"/>
              <a:t>Improve sustainability and transparency</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B2EC-679B-44AC-8D1D-847FC049D69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809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800"/>
              <a:t>Today, the paper ECD in 4-fold is still the norm and all SQAS assessed cleaning stations can issue such paper ECD document. In 2020 ECLIC, together with EFTCO, ECTA and essenscia launched the digital eECD version and demonstrated that the paper ECD can be replaced with a digital version as long as all parties involved work digitally together. As of 2023</a:t>
            </a:r>
          </a:p>
          <a:p>
            <a:r>
              <a:rPr lang="en-US" sz="800"/>
              <a:t>, ECLIC enhanced it’s digital eECD process with a uniform European QR code design so that coexistence of paper &amp; digital eECD’s is feasible for a limited period and not later than 2028. For EFTCO it is preferred to keep this transition period as short as possible because operating both the paper and digital process, is not very effective and keeps the status quo. </a:t>
            </a:r>
          </a:p>
          <a:p>
            <a:r>
              <a:rPr lang="en-US" sz="800"/>
              <a:t>With this slide, ECTA asks all actors  -cleaning stations, carriers and shippers to prepare themselves. For that purpose, also SQAS digitalization questions are part of the SQAS revision 2025. These questions were already in the PAD SQAS section because also shippers need to prepare themselves to accept documents digitally and digital collaboration can only happen if it’s done by all parties in an interoperable and synchronized way.</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B2EC-679B-44AC-8D1D-847FC049D69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7028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380CF-37E4-FACF-5248-A810A14DEC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1C920D0-1BA2-9AC0-D62F-C3806689DF3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2E5E04B-23FD-EF64-60EE-AE76719B6E1F}"/>
              </a:ext>
            </a:extLst>
          </p:cNvPr>
          <p:cNvSpPr>
            <a:spLocks noGrp="1"/>
          </p:cNvSpPr>
          <p:nvPr>
            <p:ph type="body" idx="1"/>
          </p:nvPr>
        </p:nvSpPr>
        <p:spPr/>
        <p:txBody>
          <a:bodyPr/>
          <a:lstStyle/>
          <a:p>
            <a:endParaRPr lang="en-US"/>
          </a:p>
        </p:txBody>
      </p:sp>
      <p:sp>
        <p:nvSpPr>
          <p:cNvPr id="4" name="Tijdelijke aanduiding voor dianummer 3">
            <a:extLst>
              <a:ext uri="{FF2B5EF4-FFF2-40B4-BE49-F238E27FC236}">
                <a16:creationId xmlns:a16="http://schemas.microsoft.com/office/drawing/2014/main" id="{E546C9B2-6A6D-03C7-214F-154452F462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B2EC-679B-44AC-8D1D-847FC049D69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02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pPr marL="0" marR="0" lvl="0" indent="0" algn="r" defTabSz="534484" rtl="0" eaLnBrk="1" fontAlgn="auto" latinLnBrk="0" hangingPunct="1">
              <a:lnSpc>
                <a:spcPct val="100000"/>
              </a:lnSpc>
              <a:spcBef>
                <a:spcPts val="0"/>
              </a:spcBef>
              <a:spcAft>
                <a:spcPts val="0"/>
              </a:spcAft>
              <a:buClrTx/>
              <a:buSzTx/>
              <a:buFontTx/>
              <a:buNone/>
              <a:tabLst/>
              <a:defRPr/>
            </a:pPr>
            <a:fld id="{F3FD077F-74B0-3C49-BAED-333F491647E0}" type="slidenum">
              <a:rPr kumimoji="0" lang="nl-NL"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534484" rtl="0" eaLnBrk="1" fontAlgn="auto" latinLnBrk="0" hangingPunct="1">
                <a:lnSpc>
                  <a:spcPct val="100000"/>
                </a:lnSpc>
                <a:spcBef>
                  <a:spcPts val="0"/>
                </a:spcBef>
                <a:spcAft>
                  <a:spcPts val="0"/>
                </a:spcAft>
                <a:buClrTx/>
                <a:buSzTx/>
                <a:buFontTx/>
                <a:buNone/>
                <a:tabLst/>
                <a:defRPr/>
              </a:pPr>
              <a:t>30</a:t>
            </a:fld>
            <a:endParaRPr kumimoji="0" lang="nl-NL"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9884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AnnLee </a:t>
            </a:r>
            <a:r>
              <a:rPr lang="en-US" dirty="0" err="1"/>
              <a:t>staat</a:t>
            </a:r>
            <a:r>
              <a:rPr lang="en-US" dirty="0"/>
              <a:t> er </a:t>
            </a:r>
            <a:r>
              <a:rPr lang="en-US" dirty="0" err="1"/>
              <a:t>niet</a:t>
            </a:r>
            <a:r>
              <a:rPr lang="en-US" dirty="0"/>
              <a:t> op, </a:t>
            </a:r>
            <a:r>
              <a:rPr lang="en-US" dirty="0" err="1"/>
              <a:t>dit</a:t>
            </a:r>
            <a:r>
              <a:rPr lang="en-US" dirty="0"/>
              <a:t> is </a:t>
            </a:r>
            <a:r>
              <a:rPr lang="en-US" dirty="0" err="1"/>
              <a:t>een</a:t>
            </a:r>
            <a:r>
              <a:rPr lang="en-US" dirty="0"/>
              <a:t> BV </a:t>
            </a:r>
            <a:r>
              <a:rPr lang="en-US" dirty="0" err="1"/>
              <a:t>zonder</a:t>
            </a:r>
            <a:r>
              <a:rPr lang="en-US" dirty="0"/>
              <a:t> logo</a:t>
            </a:r>
            <a:endParaRPr lang="en-BE" dirty="0"/>
          </a:p>
        </p:txBody>
      </p:sp>
      <p:sp>
        <p:nvSpPr>
          <p:cNvPr id="4" name="Slide Number Placeholder 3"/>
          <p:cNvSpPr>
            <a:spLocks noGrp="1"/>
          </p:cNvSpPr>
          <p:nvPr>
            <p:ph type="sldNum" sz="quarter" idx="5"/>
          </p:nvPr>
        </p:nvSpPr>
        <p:spPr/>
        <p:txBody>
          <a:bodyPr/>
          <a:lstStyle/>
          <a:p>
            <a:fld id="{F3FD077F-74B0-3C49-BAED-333F491647E0}" type="slidenum">
              <a:rPr lang="nl-NL" smtClean="0"/>
              <a:t>34</a:t>
            </a:fld>
            <a:endParaRPr lang="nl-NL"/>
          </a:p>
        </p:txBody>
      </p:sp>
    </p:spTree>
    <p:extLst>
      <p:ext uri="{BB962C8B-B14F-4D97-AF65-F5344CB8AC3E}">
        <p14:creationId xmlns:p14="http://schemas.microsoft.com/office/powerpoint/2010/main" val="2632733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 y="746125"/>
            <a:ext cx="6629400" cy="3729038"/>
          </a:xfrm>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B2EC-679B-44AC-8D1D-847FC049D69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220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811A0-9724-EEC3-C4DF-3D567E4645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6D36F9-1466-69B1-DDFB-E8ED75FF342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3BCA223-A014-4A7D-CF9F-3C549B60419D}"/>
              </a:ext>
            </a:extLst>
          </p:cNvPr>
          <p:cNvSpPr>
            <a:spLocks noGrp="1"/>
          </p:cNvSpPr>
          <p:nvPr>
            <p:ph type="body" idx="1"/>
          </p:nvPr>
        </p:nvSpPr>
        <p:spPr/>
        <p:txBody>
          <a:bodyPr/>
          <a:lstStyle/>
          <a:p>
            <a:endParaRPr lang="en-US"/>
          </a:p>
        </p:txBody>
      </p:sp>
      <p:sp>
        <p:nvSpPr>
          <p:cNvPr id="4" name="Foliennummernplatzhalter 3">
            <a:extLst>
              <a:ext uri="{FF2B5EF4-FFF2-40B4-BE49-F238E27FC236}">
                <a16:creationId xmlns:a16="http://schemas.microsoft.com/office/drawing/2014/main" id="{22B25A36-843F-D87B-238A-595201F22D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A7B2EC-679B-44AC-8D1D-847FC049D699}"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2121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8.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8.emf"/><Relationship Id="rId4" Type="http://schemas.openxmlformats.org/officeDocument/2006/relationships/oleObject" Target="../embeddings/oleObject3.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8.emf"/><Relationship Id="rId4" Type="http://schemas.openxmlformats.org/officeDocument/2006/relationships/oleObject" Target="../embeddings/oleObject4.bin"/></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2.png"/></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8.emf"/><Relationship Id="rId4" Type="http://schemas.openxmlformats.org/officeDocument/2006/relationships/oleObject" Target="../embeddings/oleObject5.bin"/></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11.png"/><Relationship Id="rId2" Type="http://schemas.openxmlformats.org/officeDocument/2006/relationships/slideMaster" Target="../slideMasters/slideMaster3.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www.ecta.com/" TargetMode="External"/><Relationship Id="rId2" Type="http://schemas.openxmlformats.org/officeDocument/2006/relationships/hyperlink" Target="mailto:info@ecta.com" TargetMode="External"/><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1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4" Type="http://schemas.openxmlformats.org/officeDocument/2006/relationships/image" Target="../media/image21.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www.ecta.com/" TargetMode="External"/><Relationship Id="rId2" Type="http://schemas.openxmlformats.org/officeDocument/2006/relationships/hyperlink" Target="mailto:info@ecta.com" TargetMode="External"/><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2C71AD4-24B8-A1CA-3D88-AEC29E878483}"/>
              </a:ext>
            </a:extLst>
          </p:cNvPr>
          <p:cNvSpPr>
            <a:spLocks noGrp="1"/>
          </p:cNvSpPr>
          <p:nvPr>
            <p:ph type="sldNum" sz="quarter" idx="12"/>
          </p:nvPr>
        </p:nvSpPr>
        <p:spPr/>
        <p:txBody>
          <a:bodyPr/>
          <a:lstStyle/>
          <a:p>
            <a:fld id="{999D3D0A-9FA1-4064-BDE1-241F05D6D589}" type="slidenum">
              <a:rPr lang="en-US" smtClean="0"/>
              <a:t>‹nr.›</a:t>
            </a:fld>
            <a:endParaRPr lang="en-US"/>
          </a:p>
        </p:txBody>
      </p:sp>
      <p:sp>
        <p:nvSpPr>
          <p:cNvPr id="7" name="Rechteck 6">
            <a:extLst>
              <a:ext uri="{FF2B5EF4-FFF2-40B4-BE49-F238E27FC236}">
                <a16:creationId xmlns:a16="http://schemas.microsoft.com/office/drawing/2014/main" id="{767B8209-D2D1-50FB-7B5C-B97B9B2DC3BB}"/>
              </a:ext>
            </a:extLst>
          </p:cNvPr>
          <p:cNvSpPr/>
          <p:nvPr userDrawn="1"/>
        </p:nvSpPr>
        <p:spPr>
          <a:xfrm>
            <a:off x="-91440" y="-164783"/>
            <a:ext cx="9802368" cy="1086315"/>
          </a:xfrm>
          <a:prstGeom prst="rect">
            <a:avLst/>
          </a:prstGeom>
          <a:solidFill>
            <a:srgbClr val="2268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Text, Grafiken, Schrift, Logo enthält.&#10;&#10;KI-generierte Inhalte können fehlerhaft sein.">
            <a:extLst>
              <a:ext uri="{FF2B5EF4-FFF2-40B4-BE49-F238E27FC236}">
                <a16:creationId xmlns:a16="http://schemas.microsoft.com/office/drawing/2014/main" id="{F7491122-FF63-1A52-2B5A-B23F95B85110}"/>
              </a:ext>
            </a:extLst>
          </p:cNvPr>
          <p:cNvPicPr>
            <a:picLocks noChangeAspect="1"/>
          </p:cNvPicPr>
          <p:nvPr userDrawn="1"/>
        </p:nvPicPr>
        <p:blipFill>
          <a:blip r:embed="rId2">
            <a:extLst>
              <a:ext uri="{28A0092B-C50C-407E-A947-70E740481C1C}">
                <a14:useLocalDpi xmlns:a14="http://schemas.microsoft.com/office/drawing/2010/main" val="0"/>
              </a:ext>
            </a:extLst>
          </a:blip>
          <a:srcRect t="31733" b="22667"/>
          <a:stretch>
            <a:fillRect/>
          </a:stretch>
        </p:blipFill>
        <p:spPr>
          <a:xfrm>
            <a:off x="9979152" y="0"/>
            <a:ext cx="2020903" cy="921532"/>
          </a:xfrm>
          <a:prstGeom prst="rect">
            <a:avLst/>
          </a:prstGeom>
        </p:spPr>
      </p:pic>
      <p:sp>
        <p:nvSpPr>
          <p:cNvPr id="9" name="Rechteck 8">
            <a:extLst>
              <a:ext uri="{FF2B5EF4-FFF2-40B4-BE49-F238E27FC236}">
                <a16:creationId xmlns:a16="http://schemas.microsoft.com/office/drawing/2014/main" id="{F3CBB0A5-0491-1061-E254-93E4D6006B2D}"/>
              </a:ext>
            </a:extLst>
          </p:cNvPr>
          <p:cNvSpPr/>
          <p:nvPr userDrawn="1"/>
        </p:nvSpPr>
        <p:spPr>
          <a:xfrm>
            <a:off x="-91440" y="6659879"/>
            <a:ext cx="12545568" cy="240983"/>
          </a:xfrm>
          <a:prstGeom prst="rect">
            <a:avLst/>
          </a:prstGeom>
          <a:solidFill>
            <a:srgbClr val="2268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el 1">
            <a:extLst>
              <a:ext uri="{FF2B5EF4-FFF2-40B4-BE49-F238E27FC236}">
                <a16:creationId xmlns:a16="http://schemas.microsoft.com/office/drawing/2014/main" id="{66A046B0-7764-AC43-5CD8-AFE0FA340373}"/>
              </a:ext>
            </a:extLst>
          </p:cNvPr>
          <p:cNvSpPr txBox="1">
            <a:spLocks/>
          </p:cNvSpPr>
          <p:nvPr userDrawn="1"/>
        </p:nvSpPr>
        <p:spPr>
          <a:xfrm>
            <a:off x="2042584" y="3449782"/>
            <a:ext cx="7668344" cy="923330"/>
          </a:xfrm>
          <a:prstGeom prst="rect">
            <a:avLst/>
          </a:prstGeom>
          <a:solidFill>
            <a:srgbClr val="2268AE"/>
          </a:solidFill>
        </p:spPr>
        <p:txBody>
          <a:bodyPr vert="horz" wrap="square" lIns="431586" tIns="45720" rIns="91440" bIns="45720" rtlCol="0" anchor="t" anchorCtr="0">
            <a:spAutoFit/>
          </a:bodyPr>
          <a:lstStyle>
            <a:lvl1pPr algn="l" defTabSz="914400" rtl="0" eaLnBrk="1" latinLnBrk="0" hangingPunct="1">
              <a:spcBef>
                <a:spcPct val="0"/>
              </a:spcBef>
              <a:buNone/>
              <a:defRPr lang="nl-NL" sz="4000" b="1" i="0" kern="1200" cap="all">
                <a:solidFill>
                  <a:schemeClr val="bg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400" b="1" i="0" u="none" strike="noStrike" kern="1200" cap="all" spc="0" normalizeH="0" baseline="0" noProof="0">
              <a:ln>
                <a:noFill/>
              </a:ln>
              <a:solidFill>
                <a:sysClr val="window" lastClr="FFFFFF"/>
              </a:solidFill>
              <a:effectLst/>
              <a:uLnTx/>
              <a:uFillTx/>
              <a:latin typeface="Calibri"/>
              <a:ea typeface="+mj-ea"/>
              <a:cs typeface="+mj-cs"/>
            </a:endParaRPr>
          </a:p>
        </p:txBody>
      </p:sp>
    </p:spTree>
    <p:extLst>
      <p:ext uri="{BB962C8B-B14F-4D97-AF65-F5344CB8AC3E}">
        <p14:creationId xmlns:p14="http://schemas.microsoft.com/office/powerpoint/2010/main" val="374474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p:cNvSpPr/>
          <p:nvPr userDrawn="1"/>
        </p:nvSpPr>
        <p:spPr>
          <a:xfrm>
            <a:off x="-1040" y="6122785"/>
            <a:ext cx="12192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endParaRPr lang="nl-NL"/>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946ADC1-E432-41DA-8E6B-F187E343A216}" type="slidenum">
              <a:rPr lang="nl-NL" smtClean="0"/>
              <a:pPr/>
              <a:t>‹nr.›</a:t>
            </a:fld>
            <a:endParaRPr lang="nl-NL"/>
          </a:p>
        </p:txBody>
      </p:sp>
      <p:sp>
        <p:nvSpPr>
          <p:cNvPr id="10" name="Rectangle 17"/>
          <p:cNvSpPr/>
          <p:nvPr userDrawn="1"/>
        </p:nvSpPr>
        <p:spPr>
          <a:xfrm>
            <a:off x="-15744" y="216666"/>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pic>
        <p:nvPicPr>
          <p:cNvPr id="8" name="Picture 7" descr="ECTAfinal0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3085" y="480392"/>
            <a:ext cx="2762484" cy="811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Afbeelding 11">
            <a:extLst>
              <a:ext uri="{FF2B5EF4-FFF2-40B4-BE49-F238E27FC236}">
                <a16:creationId xmlns:a16="http://schemas.microsoft.com/office/drawing/2014/main" id="{4D90F0DE-04C3-ECE5-9A36-959E99D9C82D}"/>
              </a:ext>
            </a:extLst>
          </p:cNvPr>
          <p:cNvPicPr>
            <a:picLocks noChangeAspect="1"/>
          </p:cNvPicPr>
          <p:nvPr userDrawn="1"/>
        </p:nvPicPr>
        <p:blipFill>
          <a:blip r:embed="rId3"/>
          <a:stretch>
            <a:fillRect/>
          </a:stretch>
        </p:blipFill>
        <p:spPr>
          <a:xfrm>
            <a:off x="7896200" y="404664"/>
            <a:ext cx="3775612" cy="969540"/>
          </a:xfrm>
          <a:prstGeom prst="rect">
            <a:avLst/>
          </a:prstGeom>
        </p:spPr>
      </p:pic>
    </p:spTree>
    <p:extLst>
      <p:ext uri="{BB962C8B-B14F-4D97-AF65-F5344CB8AC3E}">
        <p14:creationId xmlns:p14="http://schemas.microsoft.com/office/powerpoint/2010/main" val="2178904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userDrawn="1"/>
        </p:nvSpPr>
        <p:spPr>
          <a:xfrm>
            <a:off x="-1040" y="6122785"/>
            <a:ext cx="12192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a:xfrm>
            <a:off x="609600" y="1600201"/>
            <a:ext cx="10972800" cy="435657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endParaRPr lang="nl-NL"/>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946ADC1-E432-41DA-8E6B-F187E343A216}" type="slidenum">
              <a:rPr lang="nl-NL" smtClean="0"/>
              <a:pPr/>
              <a:t>‹nr.›</a:t>
            </a:fld>
            <a:endParaRPr lang="nl-NL"/>
          </a:p>
        </p:txBody>
      </p:sp>
    </p:spTree>
    <p:extLst>
      <p:ext uri="{BB962C8B-B14F-4D97-AF65-F5344CB8AC3E}">
        <p14:creationId xmlns:p14="http://schemas.microsoft.com/office/powerpoint/2010/main" val="2535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3676092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252522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242192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Rechthoek 7"/>
          <p:cNvSpPr/>
          <p:nvPr userDrawn="1"/>
        </p:nvSpPr>
        <p:spPr>
          <a:xfrm>
            <a:off x="14597" y="6169677"/>
            <a:ext cx="12192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9" name="Tijdelijke aanduiding voor datum 3"/>
          <p:cNvSpPr txBox="1">
            <a:spLocks/>
          </p:cNvSpPr>
          <p:nvPr userDrawn="1"/>
        </p:nvSpPr>
        <p:spPr>
          <a:xfrm>
            <a:off x="625237" y="6403243"/>
            <a:ext cx="2844800" cy="365125"/>
          </a:xfrm>
          <a:prstGeom prst="rect">
            <a:avLst/>
          </a:prstGeom>
        </p:spPr>
        <p:txBody>
          <a:bodyPr vert="horz" lIns="91440" tIns="45720" rIns="91440" bIns="45720" rtlCol="0" anchor="ct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C1750A-FB84-4714-95E3-A39D8DC385D0}" type="datetimeFigureOut">
              <a:rPr lang="nl-NL" sz="1200" smtClean="0"/>
              <a:pPr/>
              <a:t>17-11-2025</a:t>
            </a:fld>
            <a:endParaRPr lang="nl-NL" sz="1200"/>
          </a:p>
        </p:txBody>
      </p:sp>
      <p:sp>
        <p:nvSpPr>
          <p:cNvPr id="10" name="Tijdelijke aanduiding voor dianummer 5"/>
          <p:cNvSpPr txBox="1">
            <a:spLocks/>
          </p:cNvSpPr>
          <p:nvPr userDrawn="1"/>
        </p:nvSpPr>
        <p:spPr>
          <a:xfrm>
            <a:off x="8753237" y="6403243"/>
            <a:ext cx="28448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6ADC1-E432-41DA-8E6B-F187E343A216}" type="slidenum">
              <a:rPr lang="nl-NL" sz="1200" smtClean="0"/>
              <a:pPr/>
              <a:t>‹nr.›</a:t>
            </a:fld>
            <a:endParaRPr lang="nl-NL" sz="1200"/>
          </a:p>
        </p:txBody>
      </p:sp>
      <p:sp>
        <p:nvSpPr>
          <p:cNvPr id="3" name="Tijdelijke aanduiding voor voettekst 2"/>
          <p:cNvSpPr>
            <a:spLocks noGrp="1"/>
          </p:cNvSpPr>
          <p:nvPr>
            <p:ph type="ftr" sz="quarter" idx="11"/>
          </p:nvPr>
        </p:nvSpPr>
        <p:spPr>
          <a:xfrm>
            <a:off x="4080677" y="6403242"/>
            <a:ext cx="3860800" cy="365125"/>
          </a:xfrm>
        </p:spPr>
        <p:txBody>
          <a:bodyPr/>
          <a:lstStyle>
            <a:lvl1pPr>
              <a:defRPr>
                <a:solidFill>
                  <a:schemeClr val="bg1"/>
                </a:solidFill>
              </a:defRPr>
            </a:lvl1pPr>
          </a:lstStyle>
          <a:p>
            <a:endParaRPr lang="nl-NL"/>
          </a:p>
        </p:txBody>
      </p:sp>
    </p:spTree>
    <p:extLst>
      <p:ext uri="{BB962C8B-B14F-4D97-AF65-F5344CB8AC3E}">
        <p14:creationId xmlns:p14="http://schemas.microsoft.com/office/powerpoint/2010/main" val="2080295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3661702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151EFD1-883E-465B-B697-136216F4A8C7}"/>
              </a:ext>
            </a:extLst>
          </p:cNvPr>
          <p:cNvSpPr>
            <a:spLocks noGrp="1"/>
          </p:cNvSpPr>
          <p:nvPr>
            <p:ph type="dt" sz="half" idx="10"/>
          </p:nvPr>
        </p:nvSpPr>
        <p:spPr/>
        <p:txBody>
          <a:bodyPr/>
          <a:lstStyle/>
          <a:p>
            <a:fld id="{E2D66873-BC81-4FD0-BEF2-BDD9AEC8CD4E}" type="datetimeFigureOut">
              <a:rPr lang="en-US" smtClean="0"/>
              <a:t>11/17/2025</a:t>
            </a:fld>
            <a:endParaRPr lang="en-US"/>
          </a:p>
        </p:txBody>
      </p:sp>
      <p:sp>
        <p:nvSpPr>
          <p:cNvPr id="3" name="Tijdelijke aanduiding voor voettekst 2">
            <a:extLst>
              <a:ext uri="{FF2B5EF4-FFF2-40B4-BE49-F238E27FC236}">
                <a16:creationId xmlns:a16="http://schemas.microsoft.com/office/drawing/2014/main" id="{991D34DD-AE6B-44FA-BA29-22C633C084C1}"/>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D95A520F-E682-4BAA-815F-30CC8082BB3F}"/>
              </a:ext>
            </a:extLst>
          </p:cNvPr>
          <p:cNvSpPr>
            <a:spLocks noGrp="1"/>
          </p:cNvSpPr>
          <p:nvPr>
            <p:ph type="sldNum" sz="quarter" idx="12"/>
          </p:nvPr>
        </p:nvSpPr>
        <p:spPr/>
        <p:txBody>
          <a:bodyPr/>
          <a:lstStyle/>
          <a:p>
            <a:fld id="{385FC15F-C120-4861-8B5B-0471F23504A4}" type="slidenum">
              <a:rPr lang="en-US" smtClean="0"/>
              <a:t>‹nr.›</a:t>
            </a:fld>
            <a:endParaRPr lang="en-US"/>
          </a:p>
        </p:txBody>
      </p:sp>
      <p:cxnSp>
        <p:nvCxnSpPr>
          <p:cNvPr id="5" name="Straight Connector 27">
            <a:extLst>
              <a:ext uri="{FF2B5EF4-FFF2-40B4-BE49-F238E27FC236}">
                <a16:creationId xmlns:a16="http://schemas.microsoft.com/office/drawing/2014/main" id="{A9A9EB71-B188-4047-A1DF-71F43BC029BC}"/>
              </a:ext>
            </a:extLst>
          </p:cNvPr>
          <p:cNvCxnSpPr>
            <a:cxnSpLocks/>
          </p:cNvCxnSpPr>
          <p:nvPr userDrawn="1"/>
        </p:nvCxnSpPr>
        <p:spPr>
          <a:xfrm>
            <a:off x="0" y="733647"/>
            <a:ext cx="10128448" cy="0"/>
          </a:xfrm>
          <a:prstGeom prst="line">
            <a:avLst/>
          </a:prstGeom>
          <a:ln w="38100">
            <a:solidFill>
              <a:srgbClr val="EF8419"/>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4CFCE95-A349-4C74-A057-CD7692A6BB6F}"/>
              </a:ext>
            </a:extLst>
          </p:cNvPr>
          <p:cNvSpPr>
            <a:spLocks noGrp="1" noChangeAspect="1"/>
          </p:cNvSpPr>
          <p:nvPr>
            <p:ph type="title" hasCustomPrompt="1"/>
          </p:nvPr>
        </p:nvSpPr>
        <p:spPr>
          <a:xfrm>
            <a:off x="824023" y="523628"/>
            <a:ext cx="5141087" cy="488852"/>
          </a:xfrm>
          <a:prstGeom prst="rect">
            <a:avLst/>
          </a:prstGeom>
          <a:solidFill>
            <a:schemeClr val="bg1"/>
          </a:solidFill>
        </p:spPr>
        <p:txBody>
          <a:bodyPr wrap="none" anchor="ctr">
            <a:spAutoFit/>
          </a:bodyPr>
          <a:lstStyle>
            <a:lvl1pPr>
              <a:defRPr sz="2800" b="1" i="0">
                <a:solidFill>
                  <a:schemeClr val="accent1"/>
                </a:solidFill>
                <a:latin typeface="Avenir Heavy" panose="02000503020000020003" pitchFamily="2" charset="0"/>
              </a:defRPr>
            </a:lvl1pPr>
          </a:lstStyle>
          <a:p>
            <a:r>
              <a:rPr lang="en-US"/>
              <a:t>Click to edit master title style</a:t>
            </a:r>
          </a:p>
        </p:txBody>
      </p:sp>
      <p:pic>
        <p:nvPicPr>
          <p:cNvPr id="7" name="Afbeelding 6">
            <a:extLst>
              <a:ext uri="{FF2B5EF4-FFF2-40B4-BE49-F238E27FC236}">
                <a16:creationId xmlns:a16="http://schemas.microsoft.com/office/drawing/2014/main" id="{8D67587A-6043-41A2-9945-05E47FB5F6B1}"/>
              </a:ext>
            </a:extLst>
          </p:cNvPr>
          <p:cNvPicPr>
            <a:picLocks noChangeAspect="1"/>
          </p:cNvPicPr>
          <p:nvPr userDrawn="1"/>
        </p:nvPicPr>
        <p:blipFill>
          <a:blip r:embed="rId2"/>
          <a:stretch>
            <a:fillRect/>
          </a:stretch>
        </p:blipFill>
        <p:spPr>
          <a:xfrm>
            <a:off x="10200456" y="260648"/>
            <a:ext cx="1589142" cy="1152128"/>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extLst>
      <p:ext uri="{BB962C8B-B14F-4D97-AF65-F5344CB8AC3E}">
        <p14:creationId xmlns:p14="http://schemas.microsoft.com/office/powerpoint/2010/main" val="1861526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0C9E8DEC-2B96-FB0A-2760-3B518E2F122B}"/>
              </a:ext>
            </a:extLst>
          </p:cNvPr>
          <p:cNvSpPr>
            <a:spLocks noGrp="1"/>
          </p:cNvSpPr>
          <p:nvPr>
            <p:ph type="dt" sz="half" idx="10"/>
          </p:nvPr>
        </p:nvSpPr>
        <p:spPr>
          <a:xfrm>
            <a:off x="838200" y="6356350"/>
            <a:ext cx="2743200" cy="365125"/>
          </a:xfrm>
          <a:prstGeom prst="rect">
            <a:avLst/>
          </a:prstGeom>
        </p:spPr>
        <p:txBody>
          <a:bodyPr/>
          <a:lstStyle/>
          <a:p>
            <a:fld id="{E4863F5B-9872-49CE-BA4C-9F780C38C614}" type="datetimeFigureOut">
              <a:rPr lang="en-US" smtClean="0"/>
              <a:t>11/17/2025</a:t>
            </a:fld>
            <a:endParaRPr lang="en-US"/>
          </a:p>
        </p:txBody>
      </p:sp>
      <p:sp>
        <p:nvSpPr>
          <p:cNvPr id="4" name="Tijdelijke aanduiding voor voettekst 3">
            <a:extLst>
              <a:ext uri="{FF2B5EF4-FFF2-40B4-BE49-F238E27FC236}">
                <a16:creationId xmlns:a16="http://schemas.microsoft.com/office/drawing/2014/main" id="{12C674AF-4300-CFC3-8F89-A703A2332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Tijdelijke aanduiding voor dianummer 4">
            <a:extLst>
              <a:ext uri="{FF2B5EF4-FFF2-40B4-BE49-F238E27FC236}">
                <a16:creationId xmlns:a16="http://schemas.microsoft.com/office/drawing/2014/main" id="{EDE6EF42-BC23-4C58-A1B0-B3867FC98681}"/>
              </a:ext>
            </a:extLst>
          </p:cNvPr>
          <p:cNvSpPr>
            <a:spLocks noGrp="1"/>
          </p:cNvSpPr>
          <p:nvPr>
            <p:ph type="sldNum" sz="quarter" idx="12"/>
          </p:nvPr>
        </p:nvSpPr>
        <p:spPr/>
        <p:txBody>
          <a:bodyPr/>
          <a:lstStyle/>
          <a:p>
            <a:fld id="{B732B52A-04A2-4473-90F7-6695E373C055}" type="slidenum">
              <a:rPr lang="en-US" smtClean="0"/>
              <a:t>‹nr.›</a:t>
            </a:fld>
            <a:endParaRPr lang="en-US"/>
          </a:p>
        </p:txBody>
      </p:sp>
      <p:sp>
        <p:nvSpPr>
          <p:cNvPr id="6" name="Title 1">
            <a:extLst>
              <a:ext uri="{FF2B5EF4-FFF2-40B4-BE49-F238E27FC236}">
                <a16:creationId xmlns:a16="http://schemas.microsoft.com/office/drawing/2014/main" id="{1356BF8D-59C0-CF1C-6358-219971D5BC48}"/>
              </a:ext>
            </a:extLst>
          </p:cNvPr>
          <p:cNvSpPr>
            <a:spLocks noGrp="1" noChangeAspect="1"/>
          </p:cNvSpPr>
          <p:nvPr>
            <p:ph type="title" hasCustomPrompt="1"/>
          </p:nvPr>
        </p:nvSpPr>
        <p:spPr>
          <a:xfrm>
            <a:off x="824023" y="523628"/>
            <a:ext cx="5141087" cy="488852"/>
          </a:xfrm>
          <a:prstGeom prst="rect">
            <a:avLst/>
          </a:prstGeom>
          <a:solidFill>
            <a:schemeClr val="bg1"/>
          </a:solidFill>
        </p:spPr>
        <p:txBody>
          <a:bodyPr wrap="none" anchor="ctr">
            <a:spAutoFit/>
          </a:bodyPr>
          <a:lstStyle>
            <a:lvl1pPr>
              <a:defRPr sz="2800" b="1" i="0">
                <a:solidFill>
                  <a:schemeClr val="accent1"/>
                </a:solidFill>
                <a:latin typeface="Avenir Heavy" panose="02000503020000020003" pitchFamily="2" charset="0"/>
              </a:defRPr>
            </a:lvl1pPr>
          </a:lstStyle>
          <a:p>
            <a:r>
              <a:rPr lang="en-US"/>
              <a:t>Click to edit master title style</a:t>
            </a:r>
          </a:p>
        </p:txBody>
      </p:sp>
    </p:spTree>
    <p:extLst>
      <p:ext uri="{BB962C8B-B14F-4D97-AF65-F5344CB8AC3E}">
        <p14:creationId xmlns:p14="http://schemas.microsoft.com/office/powerpoint/2010/main" val="8555527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7" name="Isosceles Triangle 26"/>
          <p:cNvSpPr/>
          <p:nvPr/>
        </p:nvSpPr>
        <p:spPr>
          <a:xfrm>
            <a:off x="8932333" y="3048000"/>
            <a:ext cx="3259667" cy="3810000"/>
          </a:xfrm>
          <a:prstGeom prst="triangle">
            <a:avLst>
              <a:gd name="adj" fmla="val 100000"/>
            </a:avLst>
          </a:prstGeom>
          <a:solidFill>
            <a:srgbClr val="EF861D"/>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rgbClr val="4F81BD"/>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rgbClr val="702FA0"/>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rgbClr val="009D43"/>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695400" cy="5666154"/>
          </a:xfrm>
          <a:prstGeom prst="triangle">
            <a:avLst>
              <a:gd name="adj" fmla="val 100000"/>
            </a:avLst>
          </a:prstGeom>
          <a:solidFill>
            <a:srgbClr val="EF861D"/>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userDrawn="1">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a:p>
        </p:txBody>
      </p:sp>
      <p:sp>
        <p:nvSpPr>
          <p:cNvPr id="3" name="Subtitle 2"/>
          <p:cNvSpPr>
            <a:spLocks noGrp="1"/>
          </p:cNvSpPr>
          <p:nvPr userDrawn="1">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pic>
        <p:nvPicPr>
          <p:cNvPr id="18" name="Afbeelding 17">
            <a:extLst>
              <a:ext uri="{FF2B5EF4-FFF2-40B4-BE49-F238E27FC236}">
                <a16:creationId xmlns:a16="http://schemas.microsoft.com/office/drawing/2014/main" id="{681408F4-5B75-45ED-856D-C24FF24C9C39}"/>
              </a:ext>
            </a:extLst>
          </p:cNvPr>
          <p:cNvPicPr>
            <a:picLocks noChangeAspect="1"/>
          </p:cNvPicPr>
          <p:nvPr userDrawn="1"/>
        </p:nvPicPr>
        <p:blipFill>
          <a:blip r:embed="rId2"/>
          <a:stretch>
            <a:fillRect/>
          </a:stretch>
        </p:blipFill>
        <p:spPr>
          <a:xfrm>
            <a:off x="10056440" y="188640"/>
            <a:ext cx="2010045" cy="1418025"/>
          </a:xfrm>
          <a:prstGeom prst="rect">
            <a:avLst/>
          </a:prstGeom>
        </p:spPr>
      </p:pic>
      <p:sp>
        <p:nvSpPr>
          <p:cNvPr id="23" name="Rechthoek 22">
            <a:extLst>
              <a:ext uri="{FF2B5EF4-FFF2-40B4-BE49-F238E27FC236}">
                <a16:creationId xmlns:a16="http://schemas.microsoft.com/office/drawing/2014/main" id="{398C9054-0D23-438F-9772-40155F63CE37}"/>
              </a:ext>
            </a:extLst>
          </p:cNvPr>
          <p:cNvSpPr/>
          <p:nvPr userDrawn="1"/>
        </p:nvSpPr>
        <p:spPr>
          <a:xfrm>
            <a:off x="0" y="6093296"/>
            <a:ext cx="12192000" cy="764704"/>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5" name="Rechthoek: afgeronde hoeken 24">
            <a:extLst>
              <a:ext uri="{FF2B5EF4-FFF2-40B4-BE49-F238E27FC236}">
                <a16:creationId xmlns:a16="http://schemas.microsoft.com/office/drawing/2014/main" id="{1E21D0E8-F230-4C68-AFE6-FEFF65F2F45F}"/>
              </a:ext>
            </a:extLst>
          </p:cNvPr>
          <p:cNvSpPr/>
          <p:nvPr userDrawn="1"/>
        </p:nvSpPr>
        <p:spPr>
          <a:xfrm>
            <a:off x="3764653" y="6120633"/>
            <a:ext cx="4783843" cy="683687"/>
          </a:xfrm>
          <a:prstGeom prst="roundRect">
            <a:avLst/>
          </a:prstGeom>
          <a:solidFill>
            <a:schemeClr val="accent1">
              <a:lumMod val="40000"/>
              <a:lumOff val="60000"/>
              <a:alpha val="12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1800"/>
          </a:p>
        </p:txBody>
      </p:sp>
      <p:sp>
        <p:nvSpPr>
          <p:cNvPr id="33" name="Rechthoek 32">
            <a:extLst>
              <a:ext uri="{FF2B5EF4-FFF2-40B4-BE49-F238E27FC236}">
                <a16:creationId xmlns:a16="http://schemas.microsoft.com/office/drawing/2014/main" id="{D38A748A-0388-492C-8D7A-E69927BB5BAE}"/>
              </a:ext>
            </a:extLst>
          </p:cNvPr>
          <p:cNvSpPr/>
          <p:nvPr userDrawn="1"/>
        </p:nvSpPr>
        <p:spPr>
          <a:xfrm>
            <a:off x="4083687" y="6268294"/>
            <a:ext cx="864096" cy="381626"/>
          </a:xfrm>
          <a:prstGeom prst="rect">
            <a:avLst/>
          </a:prstGeom>
          <a:blipFill rotWithShape="1">
            <a:blip r:embed="rId3"/>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34" name="Rechthoek 33">
            <a:extLst>
              <a:ext uri="{FF2B5EF4-FFF2-40B4-BE49-F238E27FC236}">
                <a16:creationId xmlns:a16="http://schemas.microsoft.com/office/drawing/2014/main" id="{B1BCE0E6-0B1C-4A97-BD60-07BB9EC30BBE}"/>
              </a:ext>
            </a:extLst>
          </p:cNvPr>
          <p:cNvSpPr/>
          <p:nvPr userDrawn="1"/>
        </p:nvSpPr>
        <p:spPr>
          <a:xfrm>
            <a:off x="7248128" y="6237312"/>
            <a:ext cx="738557" cy="375506"/>
          </a:xfrm>
          <a:prstGeom prst="rect">
            <a:avLst/>
          </a:prstGeom>
          <a:blipFill rotWithShape="1">
            <a:blip r:embed="rId4"/>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36" name="Rechthoek 35">
            <a:extLst>
              <a:ext uri="{FF2B5EF4-FFF2-40B4-BE49-F238E27FC236}">
                <a16:creationId xmlns:a16="http://schemas.microsoft.com/office/drawing/2014/main" id="{09F498BC-FEB4-41D9-B901-1881EB9230A5}"/>
              </a:ext>
            </a:extLst>
          </p:cNvPr>
          <p:cNvSpPr/>
          <p:nvPr userDrawn="1"/>
        </p:nvSpPr>
        <p:spPr>
          <a:xfrm>
            <a:off x="5735960" y="6237312"/>
            <a:ext cx="647583" cy="360040"/>
          </a:xfrm>
          <a:prstGeom prst="rect">
            <a:avLst/>
          </a:prstGeom>
          <a:blipFill rotWithShape="1">
            <a:blip r:embed="rId5"/>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21" name="Slide Number Placeholder 5">
            <a:extLst>
              <a:ext uri="{FF2B5EF4-FFF2-40B4-BE49-F238E27FC236}">
                <a16:creationId xmlns:a16="http://schemas.microsoft.com/office/drawing/2014/main" id="{11E8788C-E009-4A84-B659-42B421BBD3D4}"/>
              </a:ext>
            </a:extLst>
          </p:cNvPr>
          <p:cNvSpPr>
            <a:spLocks noGrp="1"/>
          </p:cNvSpPr>
          <p:nvPr>
            <p:ph type="sldNum" sz="quarter" idx="12"/>
          </p:nvPr>
        </p:nvSpPr>
        <p:spPr>
          <a:xfrm>
            <a:off x="11280576" y="6381328"/>
            <a:ext cx="683339" cy="365125"/>
          </a:xfrm>
          <a:prstGeom prst="rect">
            <a:avLst/>
          </a:prstGeom>
        </p:spPr>
        <p:txBody>
          <a:bodyPr/>
          <a:lstStyle>
            <a:lvl1pPr>
              <a:defRPr>
                <a:solidFill>
                  <a:schemeClr val="bg1"/>
                </a:solidFill>
              </a:defRPr>
            </a:lvl1pPr>
          </a:lstStyle>
          <a:p>
            <a:fld id="{2946ADC1-E432-41DA-8E6B-F187E343A216}" type="slidenum">
              <a:rPr lang="nl-NL" smtClean="0"/>
              <a:pPr/>
              <a:t>‹nr.›</a:t>
            </a:fld>
            <a:endParaRPr lang="nl-NL"/>
          </a:p>
        </p:txBody>
      </p:sp>
    </p:spTree>
    <p:extLst>
      <p:ext uri="{BB962C8B-B14F-4D97-AF65-F5344CB8AC3E}">
        <p14:creationId xmlns:p14="http://schemas.microsoft.com/office/powerpoint/2010/main" val="3709267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foli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D2C71AD4-24B8-A1CA-3D88-AEC29E878483}"/>
              </a:ext>
            </a:extLst>
          </p:cNvPr>
          <p:cNvSpPr>
            <a:spLocks noGrp="1"/>
          </p:cNvSpPr>
          <p:nvPr>
            <p:ph type="sldNum" sz="quarter" idx="12"/>
          </p:nvPr>
        </p:nvSpPr>
        <p:spPr/>
        <p:txBody>
          <a:bodyPr/>
          <a:lstStyle/>
          <a:p>
            <a:fld id="{999D3D0A-9FA1-4064-BDE1-241F05D6D589}" type="slidenum">
              <a:rPr lang="en-US" smtClean="0"/>
              <a:t>‹nr.›</a:t>
            </a:fld>
            <a:endParaRPr lang="en-US"/>
          </a:p>
        </p:txBody>
      </p:sp>
      <p:sp>
        <p:nvSpPr>
          <p:cNvPr id="7" name="Rechteck 6">
            <a:extLst>
              <a:ext uri="{FF2B5EF4-FFF2-40B4-BE49-F238E27FC236}">
                <a16:creationId xmlns:a16="http://schemas.microsoft.com/office/drawing/2014/main" id="{767B8209-D2D1-50FB-7B5C-B97B9B2DC3BB}"/>
              </a:ext>
            </a:extLst>
          </p:cNvPr>
          <p:cNvSpPr/>
          <p:nvPr userDrawn="1"/>
        </p:nvSpPr>
        <p:spPr>
          <a:xfrm>
            <a:off x="-91440" y="-164783"/>
            <a:ext cx="9802368" cy="1086315"/>
          </a:xfrm>
          <a:prstGeom prst="rect">
            <a:avLst/>
          </a:prstGeom>
          <a:solidFill>
            <a:srgbClr val="2268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Text, Grafiken, Schrift, Logo enthält.&#10;&#10;KI-generierte Inhalte können fehlerhaft sein.">
            <a:extLst>
              <a:ext uri="{FF2B5EF4-FFF2-40B4-BE49-F238E27FC236}">
                <a16:creationId xmlns:a16="http://schemas.microsoft.com/office/drawing/2014/main" id="{F7491122-FF63-1A52-2B5A-B23F95B85110}"/>
              </a:ext>
            </a:extLst>
          </p:cNvPr>
          <p:cNvPicPr>
            <a:picLocks noChangeAspect="1"/>
          </p:cNvPicPr>
          <p:nvPr userDrawn="1"/>
        </p:nvPicPr>
        <p:blipFill>
          <a:blip r:embed="rId2">
            <a:extLst>
              <a:ext uri="{28A0092B-C50C-407E-A947-70E740481C1C}">
                <a14:useLocalDpi xmlns:a14="http://schemas.microsoft.com/office/drawing/2010/main" val="0"/>
              </a:ext>
            </a:extLst>
          </a:blip>
          <a:srcRect t="31733" b="22667"/>
          <a:stretch>
            <a:fillRect/>
          </a:stretch>
        </p:blipFill>
        <p:spPr>
          <a:xfrm>
            <a:off x="9979152" y="0"/>
            <a:ext cx="2020903" cy="921532"/>
          </a:xfrm>
          <a:prstGeom prst="rect">
            <a:avLst/>
          </a:prstGeom>
        </p:spPr>
      </p:pic>
      <p:sp>
        <p:nvSpPr>
          <p:cNvPr id="9" name="Rechteck 8">
            <a:extLst>
              <a:ext uri="{FF2B5EF4-FFF2-40B4-BE49-F238E27FC236}">
                <a16:creationId xmlns:a16="http://schemas.microsoft.com/office/drawing/2014/main" id="{F3CBB0A5-0491-1061-E254-93E4D6006B2D}"/>
              </a:ext>
            </a:extLst>
          </p:cNvPr>
          <p:cNvSpPr/>
          <p:nvPr userDrawn="1"/>
        </p:nvSpPr>
        <p:spPr>
          <a:xfrm>
            <a:off x="-91440" y="6659879"/>
            <a:ext cx="12545568" cy="240983"/>
          </a:xfrm>
          <a:prstGeom prst="rect">
            <a:avLst/>
          </a:prstGeom>
          <a:solidFill>
            <a:srgbClr val="2268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2506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831E48B6-A397-4DAE-BC3A-1573F4628414}"/>
              </a:ext>
            </a:extLst>
          </p:cNvPr>
          <p:cNvSpPr/>
          <p:nvPr userDrawn="1"/>
        </p:nvSpPr>
        <p:spPr>
          <a:xfrm>
            <a:off x="0" y="6093296"/>
            <a:ext cx="12192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le 1"/>
          <p:cNvSpPr>
            <a:spLocks noGrp="1"/>
          </p:cNvSpPr>
          <p:nvPr>
            <p:ph type="title"/>
          </p:nvPr>
        </p:nvSpPr>
        <p:spPr/>
        <p:txBody>
          <a:bodyPr>
            <a:normAutofit/>
          </a:bodyPr>
          <a:lstStyle>
            <a:lvl1pPr>
              <a:defRPr sz="3600"/>
            </a:lvl1pPr>
          </a:lstStyle>
          <a:p>
            <a:r>
              <a:rPr lang="nl-NL"/>
              <a:t>Klik om stijl te bewerken</a:t>
            </a:r>
            <a:endParaRPr lang="en-US"/>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p:txBody>
          <a:bodyPr/>
          <a:lstStyle/>
          <a:p>
            <a:endParaRPr lang="nl-NL"/>
          </a:p>
        </p:txBody>
      </p:sp>
      <p:graphicFrame>
        <p:nvGraphicFramePr>
          <p:cNvPr id="7" name="Object 6" hidden="1">
            <a:extLst>
              <a:ext uri="{FF2B5EF4-FFF2-40B4-BE49-F238E27FC236}">
                <a16:creationId xmlns:a16="http://schemas.microsoft.com/office/drawing/2014/main" id="{B62DB510-2B12-46C4-A399-F3A657771ABD}"/>
              </a:ext>
            </a:extLst>
          </p:cNvPr>
          <p:cNvGraphicFramePr>
            <a:graphicFrameLocks noChangeAspect="1"/>
          </p:cNvGraphicFramePr>
          <p:nvPr userDrawn="1">
            <p:custDataLst>
              <p:tags r:id="rId1"/>
            </p:custDataLst>
            <p:extLst>
              <p:ext uri="{D42A27DB-BD31-4B8C-83A1-F6EECF244321}">
                <p14:modId xmlns:p14="http://schemas.microsoft.com/office/powerpoint/2010/main" val="10876352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28" progId="TCLayout.ActiveDocument.1">
                  <p:embed/>
                </p:oleObj>
              </mc:Choice>
              <mc:Fallback>
                <p:oleObj name="think-cell Slide" r:id="rId4" imgW="530" imgH="528" progId="TCLayout.ActiveDocument.1">
                  <p:embed/>
                  <p:pic>
                    <p:nvPicPr>
                      <p:cNvPr id="7" name="Object 6" hidden="1">
                        <a:extLst>
                          <a:ext uri="{FF2B5EF4-FFF2-40B4-BE49-F238E27FC236}">
                            <a16:creationId xmlns:a16="http://schemas.microsoft.com/office/drawing/2014/main" id="{B62DB510-2B12-46C4-A399-F3A657771A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BC65E0C5-578A-477E-887A-D8A1AF5177CB}"/>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l-NL" sz="3800" b="0" i="0" baseline="0">
              <a:latin typeface="Calibri" panose="020F0502020204030204" pitchFamily="34" charset="0"/>
              <a:ea typeface="+mj-ea"/>
              <a:cs typeface="+mj-cs"/>
              <a:sym typeface="Calibri" panose="020F0502020204030204" pitchFamily="34" charset="0"/>
            </a:endParaRPr>
          </a:p>
        </p:txBody>
      </p:sp>
      <p:sp>
        <p:nvSpPr>
          <p:cNvPr id="6" name="Slide Number Placeholder 5"/>
          <p:cNvSpPr>
            <a:spLocks noGrp="1"/>
          </p:cNvSpPr>
          <p:nvPr>
            <p:ph type="sldNum" sz="quarter" idx="12"/>
          </p:nvPr>
        </p:nvSpPr>
        <p:spPr>
          <a:xfrm>
            <a:off x="11280576" y="6381328"/>
            <a:ext cx="683339" cy="365125"/>
          </a:xfrm>
          <a:prstGeom prst="rect">
            <a:avLst/>
          </a:prstGeom>
        </p:spPr>
        <p:txBody>
          <a:bodyPr/>
          <a:lstStyle>
            <a:lvl1pPr>
              <a:defRPr>
                <a:solidFill>
                  <a:schemeClr val="bg1"/>
                </a:solidFill>
              </a:defRPr>
            </a:lvl1pPr>
          </a:lstStyle>
          <a:p>
            <a:fld id="{2946ADC1-E432-41DA-8E6B-F187E343A216}" type="slidenum">
              <a:rPr lang="nl-NL" smtClean="0"/>
              <a:pPr/>
              <a:t>‹nr.›</a:t>
            </a:fld>
            <a:endParaRPr lang="nl-NL"/>
          </a:p>
        </p:txBody>
      </p:sp>
    </p:spTree>
    <p:extLst>
      <p:ext uri="{BB962C8B-B14F-4D97-AF65-F5344CB8AC3E}">
        <p14:creationId xmlns:p14="http://schemas.microsoft.com/office/powerpoint/2010/main" val="3729073737"/>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a:xfrm>
            <a:off x="7205133" y="6041362"/>
            <a:ext cx="911939" cy="365125"/>
          </a:xfrm>
          <a:prstGeom prst="rect">
            <a:avLst/>
          </a:prstGeom>
        </p:spPr>
        <p:txBody>
          <a:bodyPr/>
          <a:lstStyle/>
          <a:p>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11280576" y="6381328"/>
            <a:ext cx="683339" cy="365125"/>
          </a:xfrm>
          <a:prstGeom prst="rect">
            <a:avLst/>
          </a:prstGeom>
        </p:spPr>
        <p:txBody>
          <a:bodyPr/>
          <a:lstStyle/>
          <a:p>
            <a:fld id="{2946ADC1-E432-41DA-8E6B-F187E343A216}" type="slidenum">
              <a:rPr lang="nl-NL" smtClean="0"/>
              <a:pPr/>
              <a:t>‹nr.›</a:t>
            </a:fld>
            <a:endParaRPr lang="nl-NL"/>
          </a:p>
        </p:txBody>
      </p:sp>
      <p:graphicFrame>
        <p:nvGraphicFramePr>
          <p:cNvPr id="7" name="Object 6" hidden="1">
            <a:extLst>
              <a:ext uri="{FF2B5EF4-FFF2-40B4-BE49-F238E27FC236}">
                <a16:creationId xmlns:a16="http://schemas.microsoft.com/office/drawing/2014/main" id="{7499FC06-8E2F-437E-9CE1-DCF47BC75BD9}"/>
              </a:ext>
            </a:extLst>
          </p:cNvPr>
          <p:cNvGraphicFramePr>
            <a:graphicFrameLocks noChangeAspect="1"/>
          </p:cNvGraphicFramePr>
          <p:nvPr userDrawn="1">
            <p:custDataLst>
              <p:tags r:id="rId1"/>
            </p:custDataLst>
            <p:extLst>
              <p:ext uri="{D42A27DB-BD31-4B8C-83A1-F6EECF244321}">
                <p14:modId xmlns:p14="http://schemas.microsoft.com/office/powerpoint/2010/main" val="21094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28" progId="TCLayout.ActiveDocument.1">
                  <p:embed/>
                </p:oleObj>
              </mc:Choice>
              <mc:Fallback>
                <p:oleObj name="think-cell Slide" r:id="rId4" imgW="530" imgH="528" progId="TCLayout.ActiveDocument.1">
                  <p:embed/>
                  <p:pic>
                    <p:nvPicPr>
                      <p:cNvPr id="7" name="Object 6" hidden="1">
                        <a:extLst>
                          <a:ext uri="{FF2B5EF4-FFF2-40B4-BE49-F238E27FC236}">
                            <a16:creationId xmlns:a16="http://schemas.microsoft.com/office/drawing/2014/main" id="{7499FC06-8E2F-437E-9CE1-DCF47BC75BD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6" hidden="1">
            <a:extLst>
              <a:ext uri="{FF2B5EF4-FFF2-40B4-BE49-F238E27FC236}">
                <a16:creationId xmlns:a16="http://schemas.microsoft.com/office/drawing/2014/main" id="{5C253839-6689-401A-9C53-85B603708B74}"/>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l-NL" sz="4000" b="1" i="0" baseline="0">
              <a:latin typeface="Calibri" panose="020F0502020204030204" pitchFamily="34" charset="0"/>
              <a:ea typeface="+mj-ea"/>
              <a:cs typeface="+mj-cs"/>
              <a:sym typeface="Calibri" panose="020F0502020204030204" pitchFamily="34" charset="0"/>
            </a:endParaRPr>
          </a:p>
        </p:txBody>
      </p:sp>
      <p:sp>
        <p:nvSpPr>
          <p:cNvPr id="9" name="Rechthoek 8">
            <a:extLst>
              <a:ext uri="{FF2B5EF4-FFF2-40B4-BE49-F238E27FC236}">
                <a16:creationId xmlns:a16="http://schemas.microsoft.com/office/drawing/2014/main" id="{93449963-0D9C-4203-A34C-10C7A9C804A7}"/>
              </a:ext>
            </a:extLst>
          </p:cNvPr>
          <p:cNvSpPr/>
          <p:nvPr userDrawn="1"/>
        </p:nvSpPr>
        <p:spPr>
          <a:xfrm>
            <a:off x="-1040" y="6122785"/>
            <a:ext cx="12192000" cy="764704"/>
          </a:xfrm>
          <a:prstGeom prst="rect">
            <a:avLst/>
          </a:prstGeom>
          <a:solidFill>
            <a:srgbClr val="2068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10" name="Slide Number Placeholder 5">
            <a:extLst>
              <a:ext uri="{FF2B5EF4-FFF2-40B4-BE49-F238E27FC236}">
                <a16:creationId xmlns:a16="http://schemas.microsoft.com/office/drawing/2014/main" id="{770D8225-0AC0-4F3B-9E01-32FDD8D68C1C}"/>
              </a:ext>
            </a:extLst>
          </p:cNvPr>
          <p:cNvSpPr txBox="1">
            <a:spLocks/>
          </p:cNvSpPr>
          <p:nvPr userDrawn="1"/>
        </p:nvSpPr>
        <p:spPr>
          <a:xfrm>
            <a:off x="11432976" y="6533728"/>
            <a:ext cx="683339" cy="365125"/>
          </a:xfrm>
          <a:prstGeom prst="rect">
            <a:avLst/>
          </a:prstGeom>
        </p:spPr>
        <p:txBody>
          <a:bodyPr vert="horz" lIns="91440" tIns="45720" rIns="91440" bIns="45720" rtlCol="0" anchor="ctr"/>
          <a:lstStyle>
            <a:defPPr>
              <a:defRPr lang="nl-NL"/>
            </a:defPPr>
            <a:lvl1pPr marL="0" algn="r" defTabSz="914400" rtl="0" eaLnBrk="1" latinLnBrk="0" hangingPunct="1">
              <a:defRPr sz="9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smtClean="0"/>
              <a:pPr/>
              <a:t>‹nr.›</a:t>
            </a:fld>
            <a:endParaRPr lang="en-US"/>
          </a:p>
        </p:txBody>
      </p:sp>
      <p:sp>
        <p:nvSpPr>
          <p:cNvPr id="11" name="Slide Number Placeholder 5">
            <a:extLst>
              <a:ext uri="{FF2B5EF4-FFF2-40B4-BE49-F238E27FC236}">
                <a16:creationId xmlns:a16="http://schemas.microsoft.com/office/drawing/2014/main" id="{4526D500-EDC6-4487-A01C-471A8C9F2592}"/>
              </a:ext>
            </a:extLst>
          </p:cNvPr>
          <p:cNvSpPr txBox="1">
            <a:spLocks/>
          </p:cNvSpPr>
          <p:nvPr userDrawn="1"/>
        </p:nvSpPr>
        <p:spPr>
          <a:xfrm>
            <a:off x="11280576" y="6309320"/>
            <a:ext cx="683339" cy="365125"/>
          </a:xfrm>
          <a:prstGeom prst="rect">
            <a:avLst/>
          </a:prstGeom>
        </p:spPr>
        <p:txBody>
          <a:bodyPr vert="horz" lIns="91440" tIns="45720" rIns="91440" bIns="45720" rtlCol="0" anchor="ctr"/>
          <a:lstStyle>
            <a:defPPr>
              <a:defRPr lang="nl-NL"/>
            </a:defPPr>
            <a:lvl1pPr marL="0" algn="r" defTabSz="914400" rtl="0" eaLnBrk="1" latinLnBrk="0" hangingPunct="1">
              <a:defRPr sz="9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6ADC1-E432-41DA-8E6B-F187E343A216}" type="slidenum">
              <a:rPr lang="nl-NL" smtClean="0"/>
              <a:pPr/>
              <a:t>‹nr.›</a:t>
            </a:fld>
            <a:endParaRPr lang="nl-NL"/>
          </a:p>
        </p:txBody>
      </p:sp>
    </p:spTree>
    <p:extLst>
      <p:ext uri="{BB962C8B-B14F-4D97-AF65-F5344CB8AC3E}">
        <p14:creationId xmlns:p14="http://schemas.microsoft.com/office/powerpoint/2010/main" val="2929474043"/>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sz="half" idx="1"/>
          </p:nvPr>
        </p:nvSpPr>
        <p:spPr>
          <a:xfrm>
            <a:off x="677334" y="2160589"/>
            <a:ext cx="4184035" cy="388077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5089970" y="2160589"/>
            <a:ext cx="4184034" cy="3880773"/>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11280576" y="6381328"/>
            <a:ext cx="683339" cy="365125"/>
          </a:xfrm>
          <a:prstGeom prst="rect">
            <a:avLst/>
          </a:prstGeom>
        </p:spPr>
        <p:txBody>
          <a:bodyPr/>
          <a:lstStyle/>
          <a:p>
            <a:fld id="{2946ADC1-E432-41DA-8E6B-F187E343A216}" type="slidenum">
              <a:rPr lang="nl-NL" smtClean="0"/>
              <a:pPr/>
              <a:t>‹nr.›</a:t>
            </a:fld>
            <a:endParaRPr lang="nl-NL"/>
          </a:p>
        </p:txBody>
      </p:sp>
      <p:graphicFrame>
        <p:nvGraphicFramePr>
          <p:cNvPr id="8" name="Object 7" hidden="1">
            <a:extLst>
              <a:ext uri="{FF2B5EF4-FFF2-40B4-BE49-F238E27FC236}">
                <a16:creationId xmlns:a16="http://schemas.microsoft.com/office/drawing/2014/main" id="{839FFE14-3E9A-41E1-BD9A-5036F767B326}"/>
              </a:ext>
            </a:extLst>
          </p:cNvPr>
          <p:cNvGraphicFramePr>
            <a:graphicFrameLocks noChangeAspect="1"/>
          </p:cNvGraphicFramePr>
          <p:nvPr userDrawn="1">
            <p:custDataLst>
              <p:tags r:id="rId1"/>
            </p:custDataLst>
            <p:extLst>
              <p:ext uri="{D42A27DB-BD31-4B8C-83A1-F6EECF244321}">
                <p14:modId xmlns:p14="http://schemas.microsoft.com/office/powerpoint/2010/main" val="2158023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28" progId="TCLayout.ActiveDocument.1">
                  <p:embed/>
                </p:oleObj>
              </mc:Choice>
              <mc:Fallback>
                <p:oleObj name="think-cell Slide" r:id="rId4" imgW="530" imgH="528" progId="TCLayout.ActiveDocument.1">
                  <p:embed/>
                  <p:pic>
                    <p:nvPicPr>
                      <p:cNvPr id="8" name="Object 7" hidden="1">
                        <a:extLst>
                          <a:ext uri="{FF2B5EF4-FFF2-40B4-BE49-F238E27FC236}">
                            <a16:creationId xmlns:a16="http://schemas.microsoft.com/office/drawing/2014/main" id="{839FFE14-3E9A-41E1-BD9A-5036F767B32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Rectangle 7" hidden="1">
            <a:extLst>
              <a:ext uri="{FF2B5EF4-FFF2-40B4-BE49-F238E27FC236}">
                <a16:creationId xmlns:a16="http://schemas.microsoft.com/office/drawing/2014/main" id="{0F905165-A822-47C5-BAB1-512573B1B91E}"/>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l-NL" sz="3800" b="0" i="0" baseline="0">
              <a:latin typeface="Calibri" panose="020F0502020204030204" pitchFamily="34" charset="0"/>
              <a:ea typeface="+mj-ea"/>
              <a:cs typeface="+mj-cs"/>
              <a:sym typeface="Calibri" panose="020F0502020204030204" pitchFamily="34" charset="0"/>
            </a:endParaRPr>
          </a:p>
        </p:txBody>
      </p:sp>
    </p:spTree>
    <p:extLst>
      <p:ext uri="{BB962C8B-B14F-4D97-AF65-F5344CB8AC3E}">
        <p14:creationId xmlns:p14="http://schemas.microsoft.com/office/powerpoint/2010/main" val="1252515776"/>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5087888" y="2789806"/>
            <a:ext cx="4185617" cy="330411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Tijdelijke aanduiding voor datum 3">
            <a:extLst>
              <a:ext uri="{FF2B5EF4-FFF2-40B4-BE49-F238E27FC236}">
                <a16:creationId xmlns:a16="http://schemas.microsoft.com/office/drawing/2014/main" id="{21B7D5B8-7BB8-46DA-A1F0-0C43DBFD765C}"/>
              </a:ext>
            </a:extLst>
          </p:cNvPr>
          <p:cNvSpPr txBox="1">
            <a:spLocks/>
          </p:cNvSpPr>
          <p:nvPr userDrawn="1"/>
        </p:nvSpPr>
        <p:spPr>
          <a:xfrm>
            <a:off x="629148" y="6362221"/>
            <a:ext cx="2844800" cy="365125"/>
          </a:xfrm>
          <a:prstGeom prst="rect">
            <a:avLst/>
          </a:prstGeom>
        </p:spPr>
        <p:txBody>
          <a:bodyPr vert="horz" lIns="91440" tIns="45720" rIns="91440" bIns="45720" rtlCol="0" anchor="ct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C1750A-FB84-4714-95E3-A39D8DC385D0}" type="datetimeFigureOut">
              <a:rPr lang="nl-NL" sz="1200" smtClean="0"/>
              <a:pPr/>
              <a:t>17-11-2025</a:t>
            </a:fld>
            <a:endParaRPr lang="nl-NL" sz="1200"/>
          </a:p>
        </p:txBody>
      </p:sp>
      <p:sp>
        <p:nvSpPr>
          <p:cNvPr id="11" name="Tijdelijke aanduiding voor dianummer 5">
            <a:extLst>
              <a:ext uri="{FF2B5EF4-FFF2-40B4-BE49-F238E27FC236}">
                <a16:creationId xmlns:a16="http://schemas.microsoft.com/office/drawing/2014/main" id="{12ECF453-6CE0-427E-AD96-95CA4E6EFDF5}"/>
              </a:ext>
            </a:extLst>
          </p:cNvPr>
          <p:cNvSpPr txBox="1">
            <a:spLocks/>
          </p:cNvSpPr>
          <p:nvPr userDrawn="1"/>
        </p:nvSpPr>
        <p:spPr>
          <a:xfrm>
            <a:off x="8757148" y="6362221"/>
            <a:ext cx="28448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6ADC1-E432-41DA-8E6B-F187E343A216}" type="slidenum">
              <a:rPr lang="nl-NL" sz="1200" smtClean="0"/>
              <a:pPr/>
              <a:t>‹nr.›</a:t>
            </a:fld>
            <a:endParaRPr lang="nl-NL" sz="1200"/>
          </a:p>
        </p:txBody>
      </p:sp>
      <p:sp>
        <p:nvSpPr>
          <p:cNvPr id="12" name="Rechthoek 11">
            <a:extLst>
              <a:ext uri="{FF2B5EF4-FFF2-40B4-BE49-F238E27FC236}">
                <a16:creationId xmlns:a16="http://schemas.microsoft.com/office/drawing/2014/main" id="{766C9EB9-251F-445C-93CC-5D2410878B20}"/>
              </a:ext>
            </a:extLst>
          </p:cNvPr>
          <p:cNvSpPr/>
          <p:nvPr userDrawn="1"/>
        </p:nvSpPr>
        <p:spPr>
          <a:xfrm>
            <a:off x="0" y="6093296"/>
            <a:ext cx="12192000" cy="764704"/>
          </a:xfrm>
          <a:prstGeom prst="rect">
            <a:avLst/>
          </a:prstGeom>
          <a:solidFill>
            <a:srgbClr val="4F81BD"/>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13" name="Rechthoek: afgeronde hoeken 12">
            <a:extLst>
              <a:ext uri="{FF2B5EF4-FFF2-40B4-BE49-F238E27FC236}">
                <a16:creationId xmlns:a16="http://schemas.microsoft.com/office/drawing/2014/main" id="{EA824146-7B78-4D5B-8AC3-365AD2D1308C}"/>
              </a:ext>
            </a:extLst>
          </p:cNvPr>
          <p:cNvSpPr/>
          <p:nvPr userDrawn="1"/>
        </p:nvSpPr>
        <p:spPr>
          <a:xfrm>
            <a:off x="3764653" y="6120633"/>
            <a:ext cx="4783843" cy="683687"/>
          </a:xfrm>
          <a:prstGeom prst="roundRect">
            <a:avLst/>
          </a:prstGeom>
          <a:solidFill>
            <a:schemeClr val="accent1">
              <a:lumMod val="40000"/>
              <a:lumOff val="60000"/>
              <a:alpha val="12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1800"/>
          </a:p>
        </p:txBody>
      </p:sp>
      <p:sp>
        <p:nvSpPr>
          <p:cNvPr id="14" name="Rechthoek 13">
            <a:extLst>
              <a:ext uri="{FF2B5EF4-FFF2-40B4-BE49-F238E27FC236}">
                <a16:creationId xmlns:a16="http://schemas.microsoft.com/office/drawing/2014/main" id="{27CCA152-211B-47A9-A025-07285C0AFD8B}"/>
              </a:ext>
            </a:extLst>
          </p:cNvPr>
          <p:cNvSpPr/>
          <p:nvPr userDrawn="1"/>
        </p:nvSpPr>
        <p:spPr>
          <a:xfrm>
            <a:off x="4083687" y="6268294"/>
            <a:ext cx="864096" cy="381626"/>
          </a:xfrm>
          <a:prstGeom prst="rect">
            <a:avLst/>
          </a:prstGeom>
          <a:blipFill rotWithShape="1">
            <a:blip r:embed="rId2"/>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15" name="Rechthoek 14">
            <a:extLst>
              <a:ext uri="{FF2B5EF4-FFF2-40B4-BE49-F238E27FC236}">
                <a16:creationId xmlns:a16="http://schemas.microsoft.com/office/drawing/2014/main" id="{CE7D5219-2A85-4E49-92E3-7C24339D90D6}"/>
              </a:ext>
            </a:extLst>
          </p:cNvPr>
          <p:cNvSpPr/>
          <p:nvPr userDrawn="1"/>
        </p:nvSpPr>
        <p:spPr>
          <a:xfrm>
            <a:off x="7348052" y="6252828"/>
            <a:ext cx="738557" cy="375506"/>
          </a:xfrm>
          <a:prstGeom prst="rect">
            <a:avLst/>
          </a:prstGeom>
          <a:blipFill rotWithShape="1">
            <a:blip r:embed="rId3"/>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pic>
        <p:nvPicPr>
          <p:cNvPr id="16" name="Afbeelding 15">
            <a:extLst>
              <a:ext uri="{FF2B5EF4-FFF2-40B4-BE49-F238E27FC236}">
                <a16:creationId xmlns:a16="http://schemas.microsoft.com/office/drawing/2014/main" id="{1E516D70-79EA-4B5F-8E9D-C52B30C272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11635" y="6257835"/>
            <a:ext cx="1036956" cy="367461"/>
          </a:xfrm>
          <a:prstGeom prst="rect">
            <a:avLst/>
          </a:prstGeom>
        </p:spPr>
      </p:pic>
      <p:sp>
        <p:nvSpPr>
          <p:cNvPr id="17" name="Rechthoek 16">
            <a:extLst>
              <a:ext uri="{FF2B5EF4-FFF2-40B4-BE49-F238E27FC236}">
                <a16:creationId xmlns:a16="http://schemas.microsoft.com/office/drawing/2014/main" id="{19D23EF1-C612-45DE-A07E-9D0BCA79EB5F}"/>
              </a:ext>
            </a:extLst>
          </p:cNvPr>
          <p:cNvSpPr/>
          <p:nvPr userDrawn="1"/>
        </p:nvSpPr>
        <p:spPr>
          <a:xfrm>
            <a:off x="5139807" y="6268294"/>
            <a:ext cx="647583" cy="360040"/>
          </a:xfrm>
          <a:prstGeom prst="rect">
            <a:avLst/>
          </a:prstGeom>
          <a:blipFill rotWithShape="1">
            <a:blip r:embed="rId5"/>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19" name="Tijdelijke aanduiding voor dianummer 4">
            <a:extLst>
              <a:ext uri="{FF2B5EF4-FFF2-40B4-BE49-F238E27FC236}">
                <a16:creationId xmlns:a16="http://schemas.microsoft.com/office/drawing/2014/main" id="{756A71F3-EE0F-43D4-B5CC-CB25CA0BFA0C}"/>
              </a:ext>
            </a:extLst>
          </p:cNvPr>
          <p:cNvSpPr txBox="1">
            <a:spLocks/>
          </p:cNvSpPr>
          <p:nvPr userDrawn="1"/>
        </p:nvSpPr>
        <p:spPr>
          <a:xfrm>
            <a:off x="8741511" y="6315329"/>
            <a:ext cx="28448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6ADC1-E432-41DA-8E6B-F187E343A216}" type="slidenum">
              <a:rPr lang="nl-NL" sz="1200" smtClean="0"/>
              <a:pPr/>
              <a:t>‹nr.›</a:t>
            </a:fld>
            <a:endParaRPr lang="nl-NL" sz="1200"/>
          </a:p>
        </p:txBody>
      </p:sp>
      <p:sp>
        <p:nvSpPr>
          <p:cNvPr id="20" name="Slide Number Placeholder 5">
            <a:extLst>
              <a:ext uri="{FF2B5EF4-FFF2-40B4-BE49-F238E27FC236}">
                <a16:creationId xmlns:a16="http://schemas.microsoft.com/office/drawing/2014/main" id="{8ABE1D25-B3B6-424B-8588-D96B3817782C}"/>
              </a:ext>
            </a:extLst>
          </p:cNvPr>
          <p:cNvSpPr>
            <a:spLocks noGrp="1"/>
          </p:cNvSpPr>
          <p:nvPr>
            <p:ph type="sldNum" sz="quarter" idx="10"/>
          </p:nvPr>
        </p:nvSpPr>
        <p:spPr>
          <a:xfrm>
            <a:off x="11280576" y="6381328"/>
            <a:ext cx="683339" cy="365125"/>
          </a:xfrm>
          <a:prstGeom prst="rect">
            <a:avLst/>
          </a:prstGeom>
        </p:spPr>
        <p:txBody>
          <a:bodyPr vert="horz" lIns="91440" tIns="45720" rIns="91440" bIns="45720" rtlCol="0" anchor="ctr"/>
          <a:lstStyle>
            <a:lvl1pPr algn="r">
              <a:defRPr sz="900" b="1">
                <a:solidFill>
                  <a:schemeClr val="accent1"/>
                </a:solidFill>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48113250"/>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a:xfrm>
            <a:off x="11280576" y="6381328"/>
            <a:ext cx="683339" cy="365125"/>
          </a:xfrm>
          <a:prstGeom prst="rect">
            <a:avLst/>
          </a:prstGeom>
        </p:spPr>
        <p:txBody>
          <a:bodyPr/>
          <a:lstStyle/>
          <a:p>
            <a:fld id="{2946ADC1-E432-41DA-8E6B-F187E343A216}" type="slidenum">
              <a:rPr lang="nl-NL" smtClean="0"/>
              <a:pPr/>
              <a:t>‹nr.›</a:t>
            </a:fld>
            <a:endParaRPr lang="nl-NL"/>
          </a:p>
        </p:txBody>
      </p:sp>
      <p:graphicFrame>
        <p:nvGraphicFramePr>
          <p:cNvPr id="6" name="Object 5" hidden="1">
            <a:extLst>
              <a:ext uri="{FF2B5EF4-FFF2-40B4-BE49-F238E27FC236}">
                <a16:creationId xmlns:a16="http://schemas.microsoft.com/office/drawing/2014/main" id="{36E5C860-90A6-403D-89FF-15B1C3FC1C97}"/>
              </a:ext>
            </a:extLst>
          </p:cNvPr>
          <p:cNvGraphicFramePr>
            <a:graphicFrameLocks noChangeAspect="1"/>
          </p:cNvGraphicFramePr>
          <p:nvPr userDrawn="1">
            <p:custDataLst>
              <p:tags r:id="rId1"/>
            </p:custDataLst>
            <p:extLst>
              <p:ext uri="{D42A27DB-BD31-4B8C-83A1-F6EECF244321}">
                <p14:modId xmlns:p14="http://schemas.microsoft.com/office/powerpoint/2010/main" val="11665953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28" progId="TCLayout.ActiveDocument.1">
                  <p:embed/>
                </p:oleObj>
              </mc:Choice>
              <mc:Fallback>
                <p:oleObj name="think-cell Slide" r:id="rId4" imgW="530" imgH="528" progId="TCLayout.ActiveDocument.1">
                  <p:embed/>
                  <p:pic>
                    <p:nvPicPr>
                      <p:cNvPr id="6" name="Object 5" hidden="1">
                        <a:extLst>
                          <a:ext uri="{FF2B5EF4-FFF2-40B4-BE49-F238E27FC236}">
                            <a16:creationId xmlns:a16="http://schemas.microsoft.com/office/drawing/2014/main" id="{36E5C860-90A6-403D-89FF-15B1C3FC1C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Rectangle 5" hidden="1">
            <a:extLst>
              <a:ext uri="{FF2B5EF4-FFF2-40B4-BE49-F238E27FC236}">
                <a16:creationId xmlns:a16="http://schemas.microsoft.com/office/drawing/2014/main" id="{7DE954E0-8069-4C4D-9F79-AA022CEF5A99}"/>
              </a:ext>
            </a:extLst>
          </p:cNvPr>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nl-NL" sz="3800" b="0" i="0" baseline="0">
              <a:latin typeface="Calibri" panose="020F0502020204030204" pitchFamily="34" charset="0"/>
              <a:ea typeface="+mj-ea"/>
              <a:cs typeface="+mj-cs"/>
              <a:sym typeface="Calibri" panose="020F0502020204030204" pitchFamily="34" charset="0"/>
            </a:endParaRPr>
          </a:p>
        </p:txBody>
      </p:sp>
    </p:spTree>
    <p:extLst>
      <p:ext uri="{BB962C8B-B14F-4D97-AF65-F5344CB8AC3E}">
        <p14:creationId xmlns:p14="http://schemas.microsoft.com/office/powerpoint/2010/main" val="291579697"/>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76AB100-C55E-49CE-BFB3-4E77B9F65D98}"/>
              </a:ext>
            </a:extLst>
          </p:cNvPr>
          <p:cNvGraphicFramePr>
            <a:graphicFrameLocks noChangeAspect="1"/>
          </p:cNvGraphicFramePr>
          <p:nvPr userDrawn="1">
            <p:custDataLst>
              <p:tags r:id="rId1"/>
            </p:custDataLst>
            <p:extLst>
              <p:ext uri="{D42A27DB-BD31-4B8C-83A1-F6EECF244321}">
                <p14:modId xmlns:p14="http://schemas.microsoft.com/office/powerpoint/2010/main" val="3052639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28" progId="TCLayout.ActiveDocument.1">
                  <p:embed/>
                </p:oleObj>
              </mc:Choice>
              <mc:Fallback>
                <p:oleObj name="think-cell Slide" r:id="rId3" imgW="530" imgH="528" progId="TCLayout.ActiveDocument.1">
                  <p:embed/>
                  <p:pic>
                    <p:nvPicPr>
                      <p:cNvPr id="5" name="Object 4" hidden="1">
                        <a:extLst>
                          <a:ext uri="{FF2B5EF4-FFF2-40B4-BE49-F238E27FC236}">
                            <a16:creationId xmlns:a16="http://schemas.microsoft.com/office/drawing/2014/main" id="{876AB100-C55E-49CE-BFB3-4E77B9F65D9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ijdelijke aanduiding voor datum 3">
            <a:extLst>
              <a:ext uri="{FF2B5EF4-FFF2-40B4-BE49-F238E27FC236}">
                <a16:creationId xmlns:a16="http://schemas.microsoft.com/office/drawing/2014/main" id="{8486E961-15A9-4797-8BCE-0338BF442BE4}"/>
              </a:ext>
            </a:extLst>
          </p:cNvPr>
          <p:cNvSpPr txBox="1">
            <a:spLocks/>
          </p:cNvSpPr>
          <p:nvPr userDrawn="1"/>
        </p:nvSpPr>
        <p:spPr>
          <a:xfrm>
            <a:off x="625237" y="6403247"/>
            <a:ext cx="2844800" cy="365125"/>
          </a:xfrm>
          <a:prstGeom prst="rect">
            <a:avLst/>
          </a:prstGeom>
        </p:spPr>
        <p:txBody>
          <a:bodyPr vert="horz" lIns="91440" tIns="45720" rIns="91440" bIns="45720" rtlCol="0" anchor="ct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C1750A-FB84-4714-95E3-A39D8DC385D0}" type="datetimeFigureOut">
              <a:rPr lang="nl-NL" sz="1200" smtClean="0"/>
              <a:pPr/>
              <a:t>17-11-2025</a:t>
            </a:fld>
            <a:endParaRPr lang="nl-NL" sz="1200"/>
          </a:p>
        </p:txBody>
      </p:sp>
      <p:sp>
        <p:nvSpPr>
          <p:cNvPr id="7" name="Tijdelijke aanduiding voor dianummer 5">
            <a:extLst>
              <a:ext uri="{FF2B5EF4-FFF2-40B4-BE49-F238E27FC236}">
                <a16:creationId xmlns:a16="http://schemas.microsoft.com/office/drawing/2014/main" id="{EE90FF57-2C98-49E7-8FB5-4E314EE42E5D}"/>
              </a:ext>
            </a:extLst>
          </p:cNvPr>
          <p:cNvSpPr txBox="1">
            <a:spLocks/>
          </p:cNvSpPr>
          <p:nvPr userDrawn="1"/>
        </p:nvSpPr>
        <p:spPr>
          <a:xfrm>
            <a:off x="8753237" y="6403247"/>
            <a:ext cx="28448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6ADC1-E432-41DA-8E6B-F187E343A216}" type="slidenum">
              <a:rPr lang="nl-NL" sz="1200" smtClean="0"/>
              <a:pPr/>
              <a:t>‹nr.›</a:t>
            </a:fld>
            <a:endParaRPr lang="nl-NL" sz="1200"/>
          </a:p>
        </p:txBody>
      </p:sp>
      <p:sp>
        <p:nvSpPr>
          <p:cNvPr id="8" name="Rechthoek 7">
            <a:extLst>
              <a:ext uri="{FF2B5EF4-FFF2-40B4-BE49-F238E27FC236}">
                <a16:creationId xmlns:a16="http://schemas.microsoft.com/office/drawing/2014/main" id="{4D5C46B8-A206-4C5A-8F38-CDB47EFBA10C}"/>
              </a:ext>
            </a:extLst>
          </p:cNvPr>
          <p:cNvSpPr/>
          <p:nvPr userDrawn="1"/>
        </p:nvSpPr>
        <p:spPr>
          <a:xfrm>
            <a:off x="-1040" y="6122785"/>
            <a:ext cx="12192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9" name="Rechthoek: afgeronde hoeken 8">
            <a:extLst>
              <a:ext uri="{FF2B5EF4-FFF2-40B4-BE49-F238E27FC236}">
                <a16:creationId xmlns:a16="http://schemas.microsoft.com/office/drawing/2014/main" id="{5B5532B7-840D-412D-A869-96DDD13FE6F6}"/>
              </a:ext>
            </a:extLst>
          </p:cNvPr>
          <p:cNvSpPr/>
          <p:nvPr userDrawn="1"/>
        </p:nvSpPr>
        <p:spPr>
          <a:xfrm>
            <a:off x="3760741" y="6161659"/>
            <a:ext cx="4783843" cy="683687"/>
          </a:xfrm>
          <a:prstGeom prst="roundRect">
            <a:avLst/>
          </a:prstGeom>
          <a:solidFill>
            <a:schemeClr val="accent1">
              <a:lumMod val="40000"/>
              <a:lumOff val="60000"/>
              <a:alpha val="12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1800"/>
          </a:p>
        </p:txBody>
      </p:sp>
      <p:sp>
        <p:nvSpPr>
          <p:cNvPr id="10" name="Rechthoek 9">
            <a:extLst>
              <a:ext uri="{FF2B5EF4-FFF2-40B4-BE49-F238E27FC236}">
                <a16:creationId xmlns:a16="http://schemas.microsoft.com/office/drawing/2014/main" id="{01557561-285A-494E-8FD1-161BBDA4B0FE}"/>
              </a:ext>
            </a:extLst>
          </p:cNvPr>
          <p:cNvSpPr/>
          <p:nvPr userDrawn="1"/>
        </p:nvSpPr>
        <p:spPr>
          <a:xfrm>
            <a:off x="4079776" y="6237312"/>
            <a:ext cx="1080120" cy="504056"/>
          </a:xfrm>
          <a:prstGeom prst="rect">
            <a:avLst/>
          </a:prstGeom>
          <a:blipFill rotWithShape="1">
            <a:blip r:embed="rId5"/>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11" name="Rechthoek 10">
            <a:extLst>
              <a:ext uri="{FF2B5EF4-FFF2-40B4-BE49-F238E27FC236}">
                <a16:creationId xmlns:a16="http://schemas.microsoft.com/office/drawing/2014/main" id="{FA5C5C2F-94CE-4BD5-A506-A24676CE29E0}"/>
              </a:ext>
            </a:extLst>
          </p:cNvPr>
          <p:cNvSpPr/>
          <p:nvPr userDrawn="1"/>
        </p:nvSpPr>
        <p:spPr>
          <a:xfrm>
            <a:off x="7176120" y="6237312"/>
            <a:ext cx="906577" cy="504056"/>
          </a:xfrm>
          <a:prstGeom prst="rect">
            <a:avLst/>
          </a:prstGeom>
          <a:blipFill rotWithShape="1">
            <a:blip r:embed="rId6"/>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13" name="Rechthoek 12">
            <a:extLst>
              <a:ext uri="{FF2B5EF4-FFF2-40B4-BE49-F238E27FC236}">
                <a16:creationId xmlns:a16="http://schemas.microsoft.com/office/drawing/2014/main" id="{E0DFB943-F562-4083-9541-582710FEE91C}"/>
              </a:ext>
            </a:extLst>
          </p:cNvPr>
          <p:cNvSpPr/>
          <p:nvPr userDrawn="1"/>
        </p:nvSpPr>
        <p:spPr>
          <a:xfrm>
            <a:off x="5663952" y="6237312"/>
            <a:ext cx="888095" cy="504056"/>
          </a:xfrm>
          <a:prstGeom prst="rect">
            <a:avLst/>
          </a:prstGeom>
          <a:blipFill rotWithShape="1">
            <a:blip r:embed="rId7"/>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14" name="Slide Number Placeholder 5">
            <a:extLst>
              <a:ext uri="{FF2B5EF4-FFF2-40B4-BE49-F238E27FC236}">
                <a16:creationId xmlns:a16="http://schemas.microsoft.com/office/drawing/2014/main" id="{9F15B6DC-335E-42E5-A32B-A08437EEF389}"/>
              </a:ext>
            </a:extLst>
          </p:cNvPr>
          <p:cNvSpPr>
            <a:spLocks noGrp="1"/>
          </p:cNvSpPr>
          <p:nvPr>
            <p:ph type="sldNum" sz="quarter" idx="4"/>
          </p:nvPr>
        </p:nvSpPr>
        <p:spPr>
          <a:xfrm>
            <a:off x="11280576" y="6381328"/>
            <a:ext cx="683339" cy="365125"/>
          </a:xfrm>
          <a:prstGeom prst="rect">
            <a:avLst/>
          </a:prstGeom>
        </p:spPr>
        <p:txBody>
          <a:bodyPr vert="horz" lIns="91440" tIns="45720" rIns="91440" bIns="45720" rtlCol="0" anchor="ctr"/>
          <a:lstStyle>
            <a:lvl1pPr algn="r">
              <a:defRPr sz="900" b="1">
                <a:solidFill>
                  <a:schemeClr val="bg1"/>
                </a:solidFill>
              </a:defRPr>
            </a:lvl1pPr>
          </a:lstStyle>
          <a:p>
            <a:fld id="{D57F1E4F-1CFF-5643-939E-217C01CDF565}" type="slidenum">
              <a:rPr lang="en-US" smtClean="0"/>
              <a:pPr/>
              <a:t>‹nr.›</a:t>
            </a:fld>
            <a:endParaRPr lang="en-US"/>
          </a:p>
        </p:txBody>
      </p:sp>
    </p:spTree>
    <p:extLst>
      <p:ext uri="{BB962C8B-B14F-4D97-AF65-F5344CB8AC3E}">
        <p14:creationId xmlns:p14="http://schemas.microsoft.com/office/powerpoint/2010/main" val="1805848099"/>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a:p>
        </p:txBody>
      </p:sp>
      <p:sp>
        <p:nvSpPr>
          <p:cNvPr id="3" name="Content Placeholder 2"/>
          <p:cNvSpPr>
            <a:spLocks noGrp="1"/>
          </p:cNvSpPr>
          <p:nvPr>
            <p:ph idx="1"/>
          </p:nvPr>
        </p:nvSpPr>
        <p:spPr>
          <a:xfrm>
            <a:off x="4760461" y="514924"/>
            <a:ext cx="4513541" cy="5526437"/>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Tekststijl van het model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11280576" y="6381328"/>
            <a:ext cx="683339" cy="365125"/>
          </a:xfrm>
          <a:prstGeom prst="rect">
            <a:avLst/>
          </a:prstGeom>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41134479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a:xfrm>
            <a:off x="11280576" y="6381328"/>
            <a:ext cx="683339" cy="365125"/>
          </a:xfrm>
          <a:prstGeom prst="rect">
            <a:avLst/>
          </a:prstGeom>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3818895383"/>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80576" y="6381328"/>
            <a:ext cx="683339" cy="365125"/>
          </a:xfrm>
          <a:prstGeom prst="rect">
            <a:avLst/>
          </a:prstGeom>
        </p:spPr>
        <p:txBody>
          <a:bodyPr/>
          <a:lstStyle/>
          <a:p>
            <a:fld id="{6D22F896-40B5-4ADD-8801-0D06FADFA095}" type="slidenum">
              <a:rPr lang="en-US" smtClean="0"/>
              <a:pPr/>
              <a:t>‹nr.›</a:t>
            </a:fld>
            <a:endParaRPr lang="en-US"/>
          </a:p>
        </p:txBody>
      </p:sp>
    </p:spTree>
    <p:extLst>
      <p:ext uri="{BB962C8B-B14F-4D97-AF65-F5344CB8AC3E}">
        <p14:creationId xmlns:p14="http://schemas.microsoft.com/office/powerpoint/2010/main" val="26076652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80576" y="6381328"/>
            <a:ext cx="683339" cy="365125"/>
          </a:xfrm>
          <a:prstGeom prst="rect">
            <a:avLst/>
          </a:prstGeom>
        </p:spPr>
        <p:txBody>
          <a:bodyPr/>
          <a:lstStyle/>
          <a:p>
            <a:fld id="{6D22F896-40B5-4ADD-8801-0D06FADFA095}" type="slidenum">
              <a:rPr lang="en-US" smtClean="0"/>
              <a:pPr/>
              <a:t>‹nr.›</a:t>
            </a:fld>
            <a:endParaRPr lang="en-US"/>
          </a:p>
        </p:txBody>
      </p:sp>
    </p:spTree>
    <p:extLst>
      <p:ext uri="{BB962C8B-B14F-4D97-AF65-F5344CB8AC3E}">
        <p14:creationId xmlns:p14="http://schemas.microsoft.com/office/powerpoint/2010/main" val="1508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9CDA52C9-9687-5F90-EB1C-260A645709FD}"/>
              </a:ext>
            </a:extLst>
          </p:cNvPr>
          <p:cNvSpPr>
            <a:spLocks noGrp="1"/>
          </p:cNvSpPr>
          <p:nvPr>
            <p:ph type="sldNum" sz="quarter" idx="12"/>
          </p:nvPr>
        </p:nvSpPr>
        <p:spPr/>
        <p:txBody>
          <a:bodyPr/>
          <a:lstStyle/>
          <a:p>
            <a:fld id="{999D3D0A-9FA1-4064-BDE1-241F05D6D589}" type="slidenum">
              <a:rPr lang="en-US" smtClean="0"/>
              <a:t>‹nr.›</a:t>
            </a:fld>
            <a:endParaRPr lang="en-US"/>
          </a:p>
        </p:txBody>
      </p:sp>
      <p:sp>
        <p:nvSpPr>
          <p:cNvPr id="5" name="Rechteck 4">
            <a:extLst>
              <a:ext uri="{FF2B5EF4-FFF2-40B4-BE49-F238E27FC236}">
                <a16:creationId xmlns:a16="http://schemas.microsoft.com/office/drawing/2014/main" id="{8D387A93-5A06-4D26-231B-96396D3945CB}"/>
              </a:ext>
            </a:extLst>
          </p:cNvPr>
          <p:cNvSpPr/>
          <p:nvPr userDrawn="1"/>
        </p:nvSpPr>
        <p:spPr>
          <a:xfrm>
            <a:off x="-182880" y="2223229"/>
            <a:ext cx="9802368" cy="2092739"/>
          </a:xfrm>
          <a:prstGeom prst="rect">
            <a:avLst/>
          </a:prstGeom>
          <a:solidFill>
            <a:srgbClr val="2268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Text, Grafiken, Schrift, Logo enthält.&#10;&#10;KI-generierte Inhalte können fehlerhaft sein.">
            <a:extLst>
              <a:ext uri="{FF2B5EF4-FFF2-40B4-BE49-F238E27FC236}">
                <a16:creationId xmlns:a16="http://schemas.microsoft.com/office/drawing/2014/main" id="{1320C465-0578-5D6E-A250-4D9F85C66F1B}"/>
              </a:ext>
            </a:extLst>
          </p:cNvPr>
          <p:cNvPicPr>
            <a:picLocks noChangeAspect="1"/>
          </p:cNvPicPr>
          <p:nvPr userDrawn="1"/>
        </p:nvPicPr>
        <p:blipFill>
          <a:blip r:embed="rId2">
            <a:extLst>
              <a:ext uri="{28A0092B-C50C-407E-A947-70E740481C1C}">
                <a14:useLocalDpi xmlns:a14="http://schemas.microsoft.com/office/drawing/2010/main" val="0"/>
              </a:ext>
            </a:extLst>
          </a:blip>
          <a:srcRect t="31733" b="22667"/>
          <a:stretch>
            <a:fillRect/>
          </a:stretch>
        </p:blipFill>
        <p:spPr>
          <a:xfrm>
            <a:off x="10034016" y="219783"/>
            <a:ext cx="2020903" cy="921532"/>
          </a:xfrm>
          <a:prstGeom prst="rect">
            <a:avLst/>
          </a:prstGeom>
        </p:spPr>
      </p:pic>
      <p:sp>
        <p:nvSpPr>
          <p:cNvPr id="7" name="Rechteck 6">
            <a:extLst>
              <a:ext uri="{FF2B5EF4-FFF2-40B4-BE49-F238E27FC236}">
                <a16:creationId xmlns:a16="http://schemas.microsoft.com/office/drawing/2014/main" id="{56E179A8-4AE0-047A-96CD-52BF8D0E4193}"/>
              </a:ext>
            </a:extLst>
          </p:cNvPr>
          <p:cNvSpPr/>
          <p:nvPr userDrawn="1"/>
        </p:nvSpPr>
        <p:spPr>
          <a:xfrm>
            <a:off x="-91440" y="6659879"/>
            <a:ext cx="12545568" cy="240983"/>
          </a:xfrm>
          <a:prstGeom prst="rect">
            <a:avLst/>
          </a:prstGeom>
          <a:solidFill>
            <a:srgbClr val="2268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4293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80576" y="6381328"/>
            <a:ext cx="683339" cy="365125"/>
          </a:xfrm>
          <a:prstGeom prst="rect">
            <a:avLst/>
          </a:prstGeom>
        </p:spPr>
        <p:txBody>
          <a:bodyPr/>
          <a:lstStyle/>
          <a:p>
            <a:fld id="{6D22F896-40B5-4ADD-8801-0D06FADFA095}" type="slidenum">
              <a:rPr lang="en-US" smtClean="0"/>
              <a:pPr/>
              <a:t>‹nr.›</a:t>
            </a:fld>
            <a:endParaRPr lang="en-US"/>
          </a:p>
        </p:txBody>
      </p:sp>
    </p:spTree>
    <p:extLst>
      <p:ext uri="{BB962C8B-B14F-4D97-AF65-F5344CB8AC3E}">
        <p14:creationId xmlns:p14="http://schemas.microsoft.com/office/powerpoint/2010/main" val="2343830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280576" y="6381328"/>
            <a:ext cx="683339" cy="365125"/>
          </a:xfrm>
          <a:prstGeom prst="rect">
            <a:avLst/>
          </a:prstGeom>
        </p:spPr>
        <p:txBody>
          <a:bodyPr/>
          <a:lstStyle/>
          <a:p>
            <a:fld id="{6D22F896-40B5-4ADD-8801-0D06FADFA095}" type="slidenum">
              <a:rPr lang="en-US" smtClean="0"/>
              <a:pPr/>
              <a:t>‹nr.›</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9402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Tree>
    <p:extLst>
      <p:ext uri="{BB962C8B-B14F-4D97-AF65-F5344CB8AC3E}">
        <p14:creationId xmlns:p14="http://schemas.microsoft.com/office/powerpoint/2010/main" val="19761038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11280576" y="6381328"/>
            <a:ext cx="683339" cy="365125"/>
          </a:xfrm>
          <a:prstGeom prst="rect">
            <a:avLst/>
          </a:prstGeom>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1948182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a:xfrm>
            <a:off x="11280576" y="6381328"/>
            <a:ext cx="683339" cy="365125"/>
          </a:xfrm>
          <a:prstGeom prst="rect">
            <a:avLst/>
          </a:prstGeom>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1274297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Leeg">
    <p:spTree>
      <p:nvGrpSpPr>
        <p:cNvPr id="1" name=""/>
        <p:cNvGrpSpPr/>
        <p:nvPr/>
      </p:nvGrpSpPr>
      <p:grpSpPr>
        <a:xfrm>
          <a:off x="0" y="0"/>
          <a:ext cx="0" cy="0"/>
          <a:chOff x="0" y="0"/>
          <a:chExt cx="0" cy="0"/>
        </a:xfrm>
      </p:grpSpPr>
      <p:sp>
        <p:nvSpPr>
          <p:cNvPr id="9" name="Tijdelijke aanduiding voor datum 3"/>
          <p:cNvSpPr txBox="1">
            <a:spLocks/>
          </p:cNvSpPr>
          <p:nvPr userDrawn="1"/>
        </p:nvSpPr>
        <p:spPr>
          <a:xfrm>
            <a:off x="625237" y="6403247"/>
            <a:ext cx="2844800" cy="365125"/>
          </a:xfrm>
          <a:prstGeom prst="rect">
            <a:avLst/>
          </a:prstGeom>
        </p:spPr>
        <p:txBody>
          <a:bodyPr vert="horz" lIns="91440" tIns="45720" rIns="91440" bIns="45720" rtlCol="0" anchor="ct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C1750A-FB84-4714-95E3-A39D8DC385D0}" type="datetimeFigureOut">
              <a:rPr lang="nl-NL" sz="1200" smtClean="0"/>
              <a:pPr/>
              <a:t>17-11-2025</a:t>
            </a:fld>
            <a:endParaRPr lang="nl-NL" sz="1200"/>
          </a:p>
        </p:txBody>
      </p:sp>
      <p:sp>
        <p:nvSpPr>
          <p:cNvPr id="10" name="Tijdelijke aanduiding voor dianummer 5"/>
          <p:cNvSpPr txBox="1">
            <a:spLocks/>
          </p:cNvSpPr>
          <p:nvPr userDrawn="1"/>
        </p:nvSpPr>
        <p:spPr>
          <a:xfrm>
            <a:off x="8753237" y="6403247"/>
            <a:ext cx="28448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6ADC1-E432-41DA-8E6B-F187E343A216}" type="slidenum">
              <a:rPr lang="nl-NL" sz="1200" smtClean="0"/>
              <a:pPr/>
              <a:t>‹nr.›</a:t>
            </a:fld>
            <a:endParaRPr lang="nl-NL" sz="1200"/>
          </a:p>
        </p:txBody>
      </p:sp>
      <p:sp>
        <p:nvSpPr>
          <p:cNvPr id="6" name="Rechthoek 5">
            <a:extLst>
              <a:ext uri="{FF2B5EF4-FFF2-40B4-BE49-F238E27FC236}">
                <a16:creationId xmlns:a16="http://schemas.microsoft.com/office/drawing/2014/main" id="{4634CD7C-5314-4BD5-AA86-15C419730485}"/>
              </a:ext>
            </a:extLst>
          </p:cNvPr>
          <p:cNvSpPr/>
          <p:nvPr userDrawn="1"/>
        </p:nvSpPr>
        <p:spPr>
          <a:xfrm>
            <a:off x="-1040" y="6122785"/>
            <a:ext cx="12192000" cy="764704"/>
          </a:xfrm>
          <a:prstGeom prst="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7" name="Rechthoek: afgeronde hoeken 6">
            <a:extLst>
              <a:ext uri="{FF2B5EF4-FFF2-40B4-BE49-F238E27FC236}">
                <a16:creationId xmlns:a16="http://schemas.microsoft.com/office/drawing/2014/main" id="{3C4256A3-F00E-4FA9-921B-27B112E33FBD}"/>
              </a:ext>
            </a:extLst>
          </p:cNvPr>
          <p:cNvSpPr/>
          <p:nvPr userDrawn="1"/>
        </p:nvSpPr>
        <p:spPr>
          <a:xfrm>
            <a:off x="3760741" y="6161659"/>
            <a:ext cx="4783843" cy="683687"/>
          </a:xfrm>
          <a:prstGeom prst="roundRect">
            <a:avLst/>
          </a:prstGeom>
          <a:solidFill>
            <a:schemeClr val="accent1">
              <a:lumMod val="40000"/>
              <a:lumOff val="60000"/>
              <a:alpha val="12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1800"/>
          </a:p>
        </p:txBody>
      </p:sp>
      <p:sp>
        <p:nvSpPr>
          <p:cNvPr id="11" name="Rechthoek 10">
            <a:extLst>
              <a:ext uri="{FF2B5EF4-FFF2-40B4-BE49-F238E27FC236}">
                <a16:creationId xmlns:a16="http://schemas.microsoft.com/office/drawing/2014/main" id="{3E22F034-671B-4097-B01D-FB60DFF3680A}"/>
              </a:ext>
            </a:extLst>
          </p:cNvPr>
          <p:cNvSpPr/>
          <p:nvPr userDrawn="1"/>
        </p:nvSpPr>
        <p:spPr>
          <a:xfrm>
            <a:off x="4079776" y="6309320"/>
            <a:ext cx="864096" cy="381626"/>
          </a:xfrm>
          <a:prstGeom prst="rect">
            <a:avLst/>
          </a:prstGeom>
          <a:blipFill rotWithShape="1">
            <a:blip r:embed="rId2"/>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12" name="Rechthoek 11">
            <a:extLst>
              <a:ext uri="{FF2B5EF4-FFF2-40B4-BE49-F238E27FC236}">
                <a16:creationId xmlns:a16="http://schemas.microsoft.com/office/drawing/2014/main" id="{1BC1D537-306A-47B2-8D5C-920C3E5A54FE}"/>
              </a:ext>
            </a:extLst>
          </p:cNvPr>
          <p:cNvSpPr/>
          <p:nvPr userDrawn="1"/>
        </p:nvSpPr>
        <p:spPr>
          <a:xfrm>
            <a:off x="7344140" y="6293854"/>
            <a:ext cx="738557" cy="375506"/>
          </a:xfrm>
          <a:prstGeom prst="rect">
            <a:avLst/>
          </a:prstGeom>
          <a:blipFill rotWithShape="1">
            <a:blip r:embed="rId3"/>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14" name="Rechthoek 13">
            <a:extLst>
              <a:ext uri="{FF2B5EF4-FFF2-40B4-BE49-F238E27FC236}">
                <a16:creationId xmlns:a16="http://schemas.microsoft.com/office/drawing/2014/main" id="{7EE44AB2-5065-4B1D-AA38-18BDCE2704F8}"/>
              </a:ext>
            </a:extLst>
          </p:cNvPr>
          <p:cNvSpPr/>
          <p:nvPr userDrawn="1"/>
        </p:nvSpPr>
        <p:spPr>
          <a:xfrm>
            <a:off x="5735960" y="6309320"/>
            <a:ext cx="791599" cy="432048"/>
          </a:xfrm>
          <a:prstGeom prst="rect">
            <a:avLst/>
          </a:prstGeom>
          <a:blipFill rotWithShape="1">
            <a:blip r:embed="rId4"/>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nl-BE" sz="1800"/>
          </a:p>
        </p:txBody>
      </p:sp>
      <p:sp>
        <p:nvSpPr>
          <p:cNvPr id="16" name="Tijdelijke aanduiding voor dianummer 4">
            <a:extLst>
              <a:ext uri="{FF2B5EF4-FFF2-40B4-BE49-F238E27FC236}">
                <a16:creationId xmlns:a16="http://schemas.microsoft.com/office/drawing/2014/main" id="{B798A78A-BC97-47AD-8A52-049196BF0101}"/>
              </a:ext>
            </a:extLst>
          </p:cNvPr>
          <p:cNvSpPr>
            <a:spLocks noGrp="1"/>
          </p:cNvSpPr>
          <p:nvPr>
            <p:ph type="sldNum" sz="quarter" idx="12"/>
          </p:nvPr>
        </p:nvSpPr>
        <p:spPr>
          <a:xfrm>
            <a:off x="8737600" y="6356355"/>
            <a:ext cx="2844800" cy="365125"/>
          </a:xfrm>
          <a:prstGeom prst="rect">
            <a:avLst/>
          </a:prstGeom>
        </p:spPr>
        <p:txBody>
          <a:bodyPr/>
          <a:lstStyle/>
          <a:p>
            <a:fld id="{2946ADC1-E432-41DA-8E6B-F187E343A216}" type="slidenum">
              <a:rPr lang="nl-NL" smtClean="0"/>
              <a:pPr/>
              <a:t>‹nr.›</a:t>
            </a:fld>
            <a:endParaRPr lang="nl-NL"/>
          </a:p>
        </p:txBody>
      </p:sp>
      <p:sp>
        <p:nvSpPr>
          <p:cNvPr id="17" name="Titel 1">
            <a:extLst>
              <a:ext uri="{FF2B5EF4-FFF2-40B4-BE49-F238E27FC236}">
                <a16:creationId xmlns:a16="http://schemas.microsoft.com/office/drawing/2014/main" id="{84DE8152-8107-4FC0-B6B6-8B7F3FEE56FE}"/>
              </a:ext>
            </a:extLst>
          </p:cNvPr>
          <p:cNvSpPr>
            <a:spLocks noGrp="1"/>
          </p:cNvSpPr>
          <p:nvPr>
            <p:ph type="title"/>
          </p:nvPr>
        </p:nvSpPr>
        <p:spPr>
          <a:xfrm>
            <a:off x="609601" y="274638"/>
            <a:ext cx="9326827" cy="850106"/>
          </a:xfrm>
        </p:spPr>
        <p:txBody>
          <a:bodyPr/>
          <a:lstStyle/>
          <a:p>
            <a:r>
              <a:rPr lang="nl-NL"/>
              <a:t>Klik om de stijl te bewerken</a:t>
            </a:r>
          </a:p>
        </p:txBody>
      </p:sp>
    </p:spTree>
    <p:extLst>
      <p:ext uri="{BB962C8B-B14F-4D97-AF65-F5344CB8AC3E}">
        <p14:creationId xmlns:p14="http://schemas.microsoft.com/office/powerpoint/2010/main" val="1870109801"/>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70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151EFD1-883E-465B-B697-136216F4A8C7}"/>
              </a:ext>
            </a:extLst>
          </p:cNvPr>
          <p:cNvSpPr>
            <a:spLocks noGrp="1"/>
          </p:cNvSpPr>
          <p:nvPr>
            <p:ph type="dt" sz="half" idx="10"/>
          </p:nvPr>
        </p:nvSpPr>
        <p:spPr/>
        <p:txBody>
          <a:bodyPr/>
          <a:lstStyle/>
          <a:p>
            <a:endParaRPr lang="en-US"/>
          </a:p>
        </p:txBody>
      </p:sp>
      <p:sp>
        <p:nvSpPr>
          <p:cNvPr id="3" name="Tijdelijke aanduiding voor voettekst 2">
            <a:extLst>
              <a:ext uri="{FF2B5EF4-FFF2-40B4-BE49-F238E27FC236}">
                <a16:creationId xmlns:a16="http://schemas.microsoft.com/office/drawing/2014/main" id="{991D34DD-AE6B-44FA-BA29-22C633C084C1}"/>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id="{D95A520F-E682-4BAA-815F-30CC8082BB3F}"/>
              </a:ext>
            </a:extLst>
          </p:cNvPr>
          <p:cNvSpPr>
            <a:spLocks noGrp="1"/>
          </p:cNvSpPr>
          <p:nvPr>
            <p:ph type="sldNum" sz="quarter" idx="12"/>
          </p:nvPr>
        </p:nvSpPr>
        <p:spPr>
          <a:xfrm>
            <a:off x="11280576" y="6381328"/>
            <a:ext cx="683339" cy="365125"/>
          </a:xfrm>
          <a:prstGeom prst="rect">
            <a:avLst/>
          </a:prstGeom>
        </p:spPr>
        <p:txBody>
          <a:bodyPr/>
          <a:lstStyle/>
          <a:p>
            <a:fld id="{385FC15F-C120-4861-8B5B-0471F23504A4}" type="slidenum">
              <a:rPr lang="en-US" smtClean="0"/>
              <a:t>‹nr.›</a:t>
            </a:fld>
            <a:endParaRPr lang="en-US"/>
          </a:p>
        </p:txBody>
      </p:sp>
      <p:cxnSp>
        <p:nvCxnSpPr>
          <p:cNvPr id="5" name="Straight Connector 27">
            <a:extLst>
              <a:ext uri="{FF2B5EF4-FFF2-40B4-BE49-F238E27FC236}">
                <a16:creationId xmlns:a16="http://schemas.microsoft.com/office/drawing/2014/main" id="{A9A9EB71-B188-4047-A1DF-71F43BC029BC}"/>
              </a:ext>
            </a:extLst>
          </p:cNvPr>
          <p:cNvCxnSpPr>
            <a:cxnSpLocks/>
          </p:cNvCxnSpPr>
          <p:nvPr userDrawn="1"/>
        </p:nvCxnSpPr>
        <p:spPr>
          <a:xfrm>
            <a:off x="0" y="733647"/>
            <a:ext cx="10128448" cy="0"/>
          </a:xfrm>
          <a:prstGeom prst="line">
            <a:avLst/>
          </a:prstGeom>
          <a:ln w="38100">
            <a:solidFill>
              <a:srgbClr val="EF8419"/>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64CFCE95-A349-4C74-A057-CD7692A6BB6F}"/>
              </a:ext>
            </a:extLst>
          </p:cNvPr>
          <p:cNvSpPr>
            <a:spLocks noGrp="1" noChangeAspect="1"/>
          </p:cNvSpPr>
          <p:nvPr>
            <p:ph type="title" hasCustomPrompt="1"/>
          </p:nvPr>
        </p:nvSpPr>
        <p:spPr>
          <a:xfrm>
            <a:off x="824023" y="523628"/>
            <a:ext cx="5141087" cy="488852"/>
          </a:xfrm>
          <a:prstGeom prst="rect">
            <a:avLst/>
          </a:prstGeom>
          <a:solidFill>
            <a:schemeClr val="bg1"/>
          </a:solidFill>
        </p:spPr>
        <p:txBody>
          <a:bodyPr wrap="none" anchor="ctr">
            <a:spAutoFit/>
          </a:bodyPr>
          <a:lstStyle>
            <a:lvl1pPr>
              <a:defRPr sz="2800" b="1" i="0">
                <a:solidFill>
                  <a:schemeClr val="accent1"/>
                </a:solidFill>
                <a:latin typeface="Avenir Heavy" panose="02000503020000020003" pitchFamily="2" charset="0"/>
              </a:defRPr>
            </a:lvl1pPr>
          </a:lstStyle>
          <a:p>
            <a:r>
              <a:rPr lang="en-US"/>
              <a:t>Click to edit master title style</a:t>
            </a:r>
          </a:p>
        </p:txBody>
      </p:sp>
      <p:pic>
        <p:nvPicPr>
          <p:cNvPr id="7" name="Afbeelding 6">
            <a:extLst>
              <a:ext uri="{FF2B5EF4-FFF2-40B4-BE49-F238E27FC236}">
                <a16:creationId xmlns:a16="http://schemas.microsoft.com/office/drawing/2014/main" id="{8D67587A-6043-41A2-9945-05E47FB5F6B1}"/>
              </a:ext>
            </a:extLst>
          </p:cNvPr>
          <p:cNvPicPr>
            <a:picLocks noChangeAspect="1"/>
          </p:cNvPicPr>
          <p:nvPr userDrawn="1"/>
        </p:nvPicPr>
        <p:blipFill>
          <a:blip r:embed="rId2"/>
          <a:stretch>
            <a:fillRect/>
          </a:stretch>
        </p:blipFill>
        <p:spPr>
          <a:xfrm>
            <a:off x="10344472" y="116632"/>
            <a:ext cx="1589142" cy="1152128"/>
          </a:xfrm>
          <a:custGeom>
            <a:avLst/>
            <a:gdLst/>
            <a:ahLst/>
            <a:cxnLst/>
            <a:rect l="l" t="t" r="r" b="b"/>
            <a:pathLst>
              <a:path w="4579832" h="5347063">
                <a:moveTo>
                  <a:pt x="106985" y="0"/>
                </a:moveTo>
                <a:lnTo>
                  <a:pt x="4472847" y="0"/>
                </a:lnTo>
                <a:cubicBezTo>
                  <a:pt x="4531933" y="0"/>
                  <a:pt x="4579832" y="47899"/>
                  <a:pt x="4579832" y="106985"/>
                </a:cubicBezTo>
                <a:lnTo>
                  <a:pt x="4579832" y="5240078"/>
                </a:lnTo>
                <a:cubicBezTo>
                  <a:pt x="4579832" y="5299164"/>
                  <a:pt x="4531933" y="5347063"/>
                  <a:pt x="4472847" y="5347063"/>
                </a:cubicBezTo>
                <a:lnTo>
                  <a:pt x="106985" y="5347063"/>
                </a:lnTo>
                <a:cubicBezTo>
                  <a:pt x="47899" y="5347063"/>
                  <a:pt x="0" y="5299164"/>
                  <a:pt x="0" y="5240078"/>
                </a:cubicBezTo>
                <a:lnTo>
                  <a:pt x="0" y="106985"/>
                </a:lnTo>
                <a:cubicBezTo>
                  <a:pt x="0" y="47899"/>
                  <a:pt x="47899" y="0"/>
                  <a:pt x="106985" y="0"/>
                </a:cubicBezTo>
                <a:close/>
              </a:path>
            </a:pathLst>
          </a:custGeom>
        </p:spPr>
      </p:pic>
    </p:spTree>
    <p:extLst>
      <p:ext uri="{BB962C8B-B14F-4D97-AF65-F5344CB8AC3E}">
        <p14:creationId xmlns:p14="http://schemas.microsoft.com/office/powerpoint/2010/main" val="201483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with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49834D-5BF0-4383-A5C0-92EA2E18C4F2}"/>
              </a:ext>
            </a:extLst>
          </p:cNvPr>
          <p:cNvSpPr/>
          <p:nvPr/>
        </p:nvSpPr>
        <p:spPr bwMode="white">
          <a:xfrm>
            <a:off x="7050460" y="6484768"/>
            <a:ext cx="5142701" cy="373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Rectangle 8">
            <a:extLst>
              <a:ext uri="{FF2B5EF4-FFF2-40B4-BE49-F238E27FC236}">
                <a16:creationId xmlns:a16="http://schemas.microsoft.com/office/drawing/2014/main" id="{FEA514B0-8A6A-414F-85F9-83932B23D604}"/>
              </a:ext>
            </a:extLst>
          </p:cNvPr>
          <p:cNvSpPr/>
          <p:nvPr/>
        </p:nvSpPr>
        <p:spPr bwMode="white">
          <a:xfrm>
            <a:off x="1" y="6284106"/>
            <a:ext cx="12003895" cy="573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itle 1">
            <a:extLst>
              <a:ext uri="{FF2B5EF4-FFF2-40B4-BE49-F238E27FC236}">
                <a16:creationId xmlns:a16="http://schemas.microsoft.com/office/drawing/2014/main" id="{9702DBBA-618C-4D4A-ACD4-CA44E0EBB0A0}"/>
              </a:ext>
            </a:extLst>
          </p:cNvPr>
          <p:cNvSpPr>
            <a:spLocks noGrp="1"/>
          </p:cNvSpPr>
          <p:nvPr>
            <p:ph type="ctrTitle" hasCustomPrompt="1"/>
          </p:nvPr>
        </p:nvSpPr>
        <p:spPr>
          <a:xfrm>
            <a:off x="6241293" y="1786537"/>
            <a:ext cx="5408840" cy="1470025"/>
          </a:xfrm>
          <a:prstGeom prst="rect">
            <a:avLst/>
          </a:prstGeom>
        </p:spPr>
        <p:txBody>
          <a:bodyPr anchor="ctr"/>
          <a:lstStyle>
            <a:lvl1pPr algn="l">
              <a:defRPr sz="4267" cap="small" baseline="0">
                <a:solidFill>
                  <a:schemeClr val="tx1">
                    <a:lumMod val="75000"/>
                    <a:lumOff val="25000"/>
                  </a:schemeClr>
                </a:solidFill>
                <a:latin typeface="+mn-lt"/>
              </a:defRPr>
            </a:lvl1pPr>
          </a:lstStyle>
          <a:p>
            <a:r>
              <a:rPr lang="en-US"/>
              <a:t>Click to Edit Master Title Style</a:t>
            </a:r>
          </a:p>
        </p:txBody>
      </p:sp>
      <p:sp>
        <p:nvSpPr>
          <p:cNvPr id="6" name="Subtitle 2">
            <a:extLst>
              <a:ext uri="{FF2B5EF4-FFF2-40B4-BE49-F238E27FC236}">
                <a16:creationId xmlns:a16="http://schemas.microsoft.com/office/drawing/2014/main" id="{52708418-7C95-49FF-B4E2-AE65988602BE}"/>
              </a:ext>
            </a:extLst>
          </p:cNvPr>
          <p:cNvSpPr>
            <a:spLocks noGrp="1"/>
          </p:cNvSpPr>
          <p:nvPr>
            <p:ph type="subTitle" idx="1" hasCustomPrompt="1"/>
          </p:nvPr>
        </p:nvSpPr>
        <p:spPr>
          <a:xfrm>
            <a:off x="6241293" y="3404156"/>
            <a:ext cx="5408840" cy="1578864"/>
          </a:xfrm>
          <a:prstGeom prst="rect">
            <a:avLst/>
          </a:prstGeom>
        </p:spPr>
        <p:txBody>
          <a:bodyPr anchor="ctr">
            <a:normAutofit/>
          </a:bodyPr>
          <a:lstStyle>
            <a:lvl1pPr marL="0" indent="0" algn="l">
              <a:buNone/>
              <a:defRPr sz="3200" cap="none" baseline="0">
                <a:solidFill>
                  <a:schemeClr val="tx1">
                    <a:lumMod val="75000"/>
                    <a:lumOff val="25000"/>
                  </a:schemeClr>
                </a:solidFill>
                <a:latin typeface="+mn-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7" name="Footer Placeholder 4">
            <a:extLst>
              <a:ext uri="{FF2B5EF4-FFF2-40B4-BE49-F238E27FC236}">
                <a16:creationId xmlns:a16="http://schemas.microsoft.com/office/drawing/2014/main" id="{B641E31E-CC97-496E-93D2-9230148497F9}"/>
              </a:ext>
            </a:extLst>
          </p:cNvPr>
          <p:cNvSpPr>
            <a:spLocks noGrp="1"/>
          </p:cNvSpPr>
          <p:nvPr>
            <p:ph type="ftr" sz="quarter" idx="11"/>
          </p:nvPr>
        </p:nvSpPr>
        <p:spPr>
          <a:xfrm>
            <a:off x="6241292" y="6485903"/>
            <a:ext cx="5408841" cy="365760"/>
          </a:xfrm>
          <a:prstGeom prst="rect">
            <a:avLst/>
          </a:prstGeom>
        </p:spPr>
        <p:txBody>
          <a:bodyPr anchor="ctr"/>
          <a:lstStyle>
            <a:lvl1pPr algn="l">
              <a:defRPr sz="1333" b="1">
                <a:solidFill>
                  <a:srgbClr val="E80032"/>
                </a:solidFill>
              </a:defRPr>
            </a:lvl1pPr>
          </a:lstStyle>
          <a:p>
            <a:r>
              <a:rPr lang="en-US"/>
              <a:t>DOW CONFIDENTIAL - Do not share without permission</a:t>
            </a:r>
          </a:p>
        </p:txBody>
      </p:sp>
      <p:sp>
        <p:nvSpPr>
          <p:cNvPr id="10" name="Text Placeholder 5">
            <a:extLst>
              <a:ext uri="{FF2B5EF4-FFF2-40B4-BE49-F238E27FC236}">
                <a16:creationId xmlns:a16="http://schemas.microsoft.com/office/drawing/2014/main" id="{B5B87260-881A-4E93-B30E-EC757B7637B2}"/>
              </a:ext>
            </a:extLst>
          </p:cNvPr>
          <p:cNvSpPr>
            <a:spLocks noGrp="1"/>
          </p:cNvSpPr>
          <p:nvPr>
            <p:ph type="body" sz="quarter" idx="13" hasCustomPrompt="1"/>
          </p:nvPr>
        </p:nvSpPr>
        <p:spPr>
          <a:xfrm>
            <a:off x="6238357" y="5070741"/>
            <a:ext cx="5411777" cy="568060"/>
          </a:xfrm>
          <a:prstGeom prst="rect">
            <a:avLst/>
          </a:prstGeom>
        </p:spPr>
        <p:txBody>
          <a:bodyPr anchor="ctr"/>
          <a:lstStyle>
            <a:lvl1pPr marL="0" indent="0" algn="l">
              <a:buNone/>
              <a:defRPr sz="2400" i="1">
                <a:solidFill>
                  <a:schemeClr val="tx1">
                    <a:lumMod val="75000"/>
                    <a:lumOff val="25000"/>
                  </a:schemeClr>
                </a:solidFill>
              </a:defRPr>
            </a:lvl1pPr>
          </a:lstStyle>
          <a:p>
            <a:pPr lvl="0"/>
            <a:r>
              <a:rPr lang="en-US"/>
              <a:t>Click to add Date</a:t>
            </a:r>
          </a:p>
        </p:txBody>
      </p:sp>
      <p:sp>
        <p:nvSpPr>
          <p:cNvPr id="15" name="Text Placeholder 19">
            <a:extLst>
              <a:ext uri="{FF2B5EF4-FFF2-40B4-BE49-F238E27FC236}">
                <a16:creationId xmlns:a16="http://schemas.microsoft.com/office/drawing/2014/main" id="{067C5715-B659-3943-BFF4-A1A1BBF42620}"/>
              </a:ext>
            </a:extLst>
          </p:cNvPr>
          <p:cNvSpPr>
            <a:spLocks noGrp="1"/>
          </p:cNvSpPr>
          <p:nvPr>
            <p:ph type="body" sz="quarter" idx="16" hasCustomPrompt="1"/>
          </p:nvPr>
        </p:nvSpPr>
        <p:spPr>
          <a:xfrm>
            <a:off x="7129417" y="291154"/>
            <a:ext cx="4787843" cy="313725"/>
          </a:xfrm>
          <a:prstGeom prst="rect">
            <a:avLst/>
          </a:prstGeom>
        </p:spPr>
        <p:txBody>
          <a:bodyPr>
            <a:normAutofit/>
          </a:bodyPr>
          <a:lstStyle>
            <a:lvl1pPr marL="0" indent="0" algn="r">
              <a:buFontTx/>
              <a:buNone/>
              <a:defRPr sz="1467" baseline="0">
                <a:solidFill>
                  <a:schemeClr val="tx2"/>
                </a:solidFill>
              </a:defRPr>
            </a:lvl1pPr>
          </a:lstStyle>
          <a:p>
            <a:pPr lvl="0"/>
            <a:r>
              <a:rPr lang="en-US"/>
              <a:t>Optional Business or Function Name</a:t>
            </a:r>
          </a:p>
        </p:txBody>
      </p:sp>
      <p:pic>
        <p:nvPicPr>
          <p:cNvPr id="3" name="Picture 2" descr="A white background with dots&#10;&#10;Description automatically generated with medium confidence">
            <a:extLst>
              <a:ext uri="{FF2B5EF4-FFF2-40B4-BE49-F238E27FC236}">
                <a16:creationId xmlns:a16="http://schemas.microsoft.com/office/drawing/2014/main" id="{35D9FA74-9844-1C0B-439F-1723A58E1F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893" r="51529"/>
          <a:stretch/>
        </p:blipFill>
        <p:spPr>
          <a:xfrm>
            <a:off x="0" y="2"/>
            <a:ext cx="6107613" cy="6866709"/>
          </a:xfrm>
          <a:prstGeom prst="rect">
            <a:avLst/>
          </a:prstGeom>
        </p:spPr>
      </p:pic>
      <p:pic>
        <p:nvPicPr>
          <p:cNvPr id="8" name="Picture 7" descr="A group of people with different colors of their faces&#10;&#10;Description automatically generated">
            <a:extLst>
              <a:ext uri="{FF2B5EF4-FFF2-40B4-BE49-F238E27FC236}">
                <a16:creationId xmlns:a16="http://schemas.microsoft.com/office/drawing/2014/main" id="{B595CD0F-362C-C825-D152-ECA1027392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4665" y="2319009"/>
            <a:ext cx="4549215" cy="3008352"/>
          </a:xfrm>
          <a:prstGeom prst="rect">
            <a:avLst/>
          </a:prstGeom>
        </p:spPr>
      </p:pic>
    </p:spTree>
    <p:extLst>
      <p:ext uri="{BB962C8B-B14F-4D97-AF65-F5344CB8AC3E}">
        <p14:creationId xmlns:p14="http://schemas.microsoft.com/office/powerpoint/2010/main" val="2917411177"/>
      </p:ext>
    </p:extLst>
  </p:cSld>
  <p:clrMapOvr>
    <a:masterClrMapping/>
  </p:clrMapOvr>
  <p:hf hdr="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White Content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p:txBody>
          <a:bodyPr/>
          <a:lstStyle/>
          <a:p>
            <a:r>
              <a:rPr lang="en-US"/>
              <a:t>Click to edit Master title style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p>
            <a:r>
              <a:rPr lang="en-GB" noProof="0"/>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52880"/>
            <a:ext cx="8910746" cy="4174145"/>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Tree>
    <p:extLst>
      <p:ext uri="{BB962C8B-B14F-4D97-AF65-F5344CB8AC3E}">
        <p14:creationId xmlns:p14="http://schemas.microsoft.com/office/powerpoint/2010/main" val="153233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prek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71106"/>
            <a:ext cx="10224459" cy="1323439"/>
          </a:xfrm>
          <a:solidFill>
            <a:srgbClr val="2268AE"/>
          </a:solidFill>
        </p:spPr>
        <p:txBody>
          <a:bodyPr wrap="square" lIns="431586" anchor="t" anchorCtr="0">
            <a:spAutoFit/>
          </a:bodyPr>
          <a:lstStyle>
            <a:lvl1pPr algn="l">
              <a:defRPr sz="4000" b="1" cap="all">
                <a:solidFill>
                  <a:schemeClr val="bg1"/>
                </a:solidFill>
              </a:defRPr>
            </a:lvl1pPr>
          </a:lstStyle>
          <a:p>
            <a:r>
              <a:rPr lang="nl-NL" err="1"/>
              <a:t>Title</a:t>
            </a:r>
            <a:br>
              <a:rPr lang="nl-NL"/>
            </a:br>
            <a:endParaRPr lang="en-US"/>
          </a:p>
        </p:txBody>
      </p:sp>
      <p:sp>
        <p:nvSpPr>
          <p:cNvPr id="24" name="Text Placeholder 19"/>
          <p:cNvSpPr>
            <a:spLocks noGrp="1"/>
          </p:cNvSpPr>
          <p:nvPr>
            <p:ph type="body" sz="quarter" idx="10"/>
          </p:nvPr>
        </p:nvSpPr>
        <p:spPr>
          <a:xfrm>
            <a:off x="335360" y="4452873"/>
            <a:ext cx="9889099" cy="366962"/>
          </a:xfrm>
        </p:spPr>
        <p:txBody>
          <a:bodyPr lIns="0">
            <a:normAutofit/>
          </a:bodyPr>
          <a:lstStyle>
            <a:lvl1pPr>
              <a:buFontTx/>
              <a:buNone/>
              <a:defRPr sz="1600" b="1">
                <a:solidFill>
                  <a:schemeClr val="tx1"/>
                </a:solidFill>
              </a:defRPr>
            </a:lvl1pPr>
          </a:lstStyle>
          <a:p>
            <a:pPr lvl="0"/>
            <a:endParaRPr lang="nl-BE"/>
          </a:p>
        </p:txBody>
      </p:sp>
      <p:sp>
        <p:nvSpPr>
          <p:cNvPr id="12" name="Rectangle 17"/>
          <p:cNvSpPr/>
          <p:nvPr userDrawn="1"/>
        </p:nvSpPr>
        <p:spPr>
          <a:xfrm>
            <a:off x="0" y="242372"/>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sp>
        <p:nvSpPr>
          <p:cNvPr id="16"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17"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ADC1-E432-41DA-8E6B-F187E343A216}" type="slidenum">
              <a:rPr lang="nl-NL" smtClean="0"/>
              <a:pPr/>
              <a:t>‹nr.›</a:t>
            </a:fld>
            <a:endParaRPr lang="nl-NL"/>
          </a:p>
        </p:txBody>
      </p:sp>
      <p:pic>
        <p:nvPicPr>
          <p:cNvPr id="3" name="Picture 7" descr="ECTAfinal00">
            <a:extLst>
              <a:ext uri="{FF2B5EF4-FFF2-40B4-BE49-F238E27FC236}">
                <a16:creationId xmlns:a16="http://schemas.microsoft.com/office/drawing/2014/main" id="{2C82BBED-BFE5-991F-7F5F-2D4735A5D88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797" y="514521"/>
            <a:ext cx="1840475" cy="540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2E2826A7-ACF1-5974-D907-D820BB5BF23E}"/>
              </a:ext>
            </a:extLst>
          </p:cNvPr>
          <p:cNvPicPr>
            <a:picLocks noChangeAspect="1"/>
          </p:cNvPicPr>
          <p:nvPr userDrawn="1"/>
        </p:nvPicPr>
        <p:blipFill>
          <a:blip r:embed="rId3"/>
          <a:stretch>
            <a:fillRect/>
          </a:stretch>
        </p:blipFill>
        <p:spPr>
          <a:xfrm>
            <a:off x="479376" y="1040866"/>
            <a:ext cx="2125335" cy="545765"/>
          </a:xfrm>
          <a:prstGeom prst="rect">
            <a:avLst/>
          </a:prstGeom>
        </p:spPr>
      </p:pic>
    </p:spTree>
    <p:extLst>
      <p:ext uri="{BB962C8B-B14F-4D97-AF65-F5344CB8AC3E}">
        <p14:creationId xmlns:p14="http://schemas.microsoft.com/office/powerpoint/2010/main" val="3821678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prek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71106"/>
            <a:ext cx="10224459" cy="1323439"/>
          </a:xfrm>
          <a:solidFill>
            <a:srgbClr val="2268AE"/>
          </a:solidFill>
        </p:spPr>
        <p:txBody>
          <a:bodyPr wrap="square" lIns="431586" anchor="t" anchorCtr="0">
            <a:spAutoFit/>
          </a:bodyPr>
          <a:lstStyle>
            <a:lvl1pPr algn="l">
              <a:defRPr sz="4000" b="1" cap="all">
                <a:solidFill>
                  <a:schemeClr val="bg1"/>
                </a:solidFill>
              </a:defRPr>
            </a:lvl1pPr>
          </a:lstStyle>
          <a:p>
            <a:r>
              <a:rPr lang="nl-NL" err="1"/>
              <a:t>Title</a:t>
            </a:r>
            <a:br>
              <a:rPr lang="nl-NL"/>
            </a:br>
            <a:endParaRPr lang="en-US"/>
          </a:p>
        </p:txBody>
      </p:sp>
      <p:sp>
        <p:nvSpPr>
          <p:cNvPr id="24" name="Text Placeholder 19"/>
          <p:cNvSpPr>
            <a:spLocks noGrp="1"/>
          </p:cNvSpPr>
          <p:nvPr>
            <p:ph type="body" sz="quarter" idx="10"/>
          </p:nvPr>
        </p:nvSpPr>
        <p:spPr>
          <a:xfrm>
            <a:off x="335360" y="4452873"/>
            <a:ext cx="9889099" cy="366962"/>
          </a:xfrm>
        </p:spPr>
        <p:txBody>
          <a:bodyPr lIns="0">
            <a:normAutofit/>
          </a:bodyPr>
          <a:lstStyle>
            <a:lvl1pPr>
              <a:buFontTx/>
              <a:buNone/>
              <a:defRPr sz="1600" b="1">
                <a:solidFill>
                  <a:schemeClr val="tx1"/>
                </a:solidFill>
              </a:defRPr>
            </a:lvl1pPr>
          </a:lstStyle>
          <a:p>
            <a:pPr lvl="0"/>
            <a:endParaRPr lang="nl-BE"/>
          </a:p>
        </p:txBody>
      </p:sp>
      <p:sp>
        <p:nvSpPr>
          <p:cNvPr id="12" name="Rectangle 17"/>
          <p:cNvSpPr/>
          <p:nvPr userDrawn="1"/>
        </p:nvSpPr>
        <p:spPr>
          <a:xfrm>
            <a:off x="0" y="242372"/>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sp>
        <p:nvSpPr>
          <p:cNvPr id="16"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17"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ADC1-E432-41DA-8E6B-F187E343A216}" type="slidenum">
              <a:rPr lang="nl-NL" smtClean="0"/>
              <a:pPr/>
              <a:t>‹nr.›</a:t>
            </a:fld>
            <a:endParaRPr lang="nl-NL"/>
          </a:p>
        </p:txBody>
      </p:sp>
      <p:pic>
        <p:nvPicPr>
          <p:cNvPr id="4" name="Afbeelding 3">
            <a:extLst>
              <a:ext uri="{FF2B5EF4-FFF2-40B4-BE49-F238E27FC236}">
                <a16:creationId xmlns:a16="http://schemas.microsoft.com/office/drawing/2014/main" id="{0C11ED14-E8FF-428F-A227-91CDB0F96293}"/>
              </a:ext>
            </a:extLst>
          </p:cNvPr>
          <p:cNvPicPr>
            <a:picLocks noChangeAspect="1"/>
          </p:cNvPicPr>
          <p:nvPr userDrawn="1"/>
        </p:nvPicPr>
        <p:blipFill>
          <a:blip r:embed="rId2"/>
          <a:stretch>
            <a:fillRect/>
          </a:stretch>
        </p:blipFill>
        <p:spPr>
          <a:xfrm>
            <a:off x="263353" y="476672"/>
            <a:ext cx="2952327" cy="1081960"/>
          </a:xfrm>
          <a:prstGeom prst="rect">
            <a:avLst/>
          </a:prstGeom>
        </p:spPr>
      </p:pic>
    </p:spTree>
    <p:extLst>
      <p:ext uri="{BB962C8B-B14F-4D97-AF65-F5344CB8AC3E}">
        <p14:creationId xmlns:p14="http://schemas.microsoft.com/office/powerpoint/2010/main" val="372769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9" name="Rechthoek 8"/>
          <p:cNvSpPr/>
          <p:nvPr userDrawn="1"/>
        </p:nvSpPr>
        <p:spPr>
          <a:xfrm>
            <a:off x="-1040" y="6122785"/>
            <a:ext cx="12192000" cy="764704"/>
          </a:xfrm>
          <a:prstGeom prst="rect">
            <a:avLst/>
          </a:prstGeom>
          <a:solidFill>
            <a:srgbClr val="2068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endParaRPr lang="nl-NL"/>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946ADC1-E432-41DA-8E6B-F187E343A216}" type="slidenum">
              <a:rPr lang="nl-NL" smtClean="0"/>
              <a:pPr/>
              <a:t>‹nr.›</a:t>
            </a:fld>
            <a:endParaRPr lang="nl-NL"/>
          </a:p>
        </p:txBody>
      </p:sp>
      <p:sp>
        <p:nvSpPr>
          <p:cNvPr id="10" name="Rectangle 17"/>
          <p:cNvSpPr/>
          <p:nvPr userDrawn="1"/>
        </p:nvSpPr>
        <p:spPr>
          <a:xfrm>
            <a:off x="-15744" y="216666"/>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pic>
        <p:nvPicPr>
          <p:cNvPr id="7" name="Picture 7" descr="ECTAfinal0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415" y="836712"/>
            <a:ext cx="3456385"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RC sustainability.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40016" y="764704"/>
            <a:ext cx="5045853"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946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1_Sectiekop">
    <p:spTree>
      <p:nvGrpSpPr>
        <p:cNvPr id="1" name=""/>
        <p:cNvGrpSpPr/>
        <p:nvPr/>
      </p:nvGrpSpPr>
      <p:grpSpPr>
        <a:xfrm>
          <a:off x="0" y="0"/>
          <a:ext cx="0" cy="0"/>
          <a:chOff x="0" y="0"/>
          <a:chExt cx="0" cy="0"/>
        </a:xfrm>
      </p:grpSpPr>
      <p:sp>
        <p:nvSpPr>
          <p:cNvPr id="9" name="Rechthoek 8"/>
          <p:cNvSpPr/>
          <p:nvPr userDrawn="1"/>
        </p:nvSpPr>
        <p:spPr>
          <a:xfrm>
            <a:off x="-1040" y="6122785"/>
            <a:ext cx="12192000" cy="764704"/>
          </a:xfrm>
          <a:prstGeom prst="rect">
            <a:avLst/>
          </a:prstGeom>
          <a:solidFill>
            <a:srgbClr val="2068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endParaRPr lang="nl-NL"/>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946ADC1-E432-41DA-8E6B-F187E343A216}" type="slidenum">
              <a:rPr lang="nl-NL" smtClean="0"/>
              <a:pPr/>
              <a:t>‹nr.›</a:t>
            </a:fld>
            <a:endParaRPr lang="nl-NL"/>
          </a:p>
        </p:txBody>
      </p:sp>
      <p:sp>
        <p:nvSpPr>
          <p:cNvPr id="10" name="Rectangle 17"/>
          <p:cNvSpPr/>
          <p:nvPr userDrawn="1"/>
        </p:nvSpPr>
        <p:spPr>
          <a:xfrm>
            <a:off x="-15744" y="216666"/>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pic>
        <p:nvPicPr>
          <p:cNvPr id="7" name="Picture 7" descr="ECTAfinal0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3085" y="480392"/>
            <a:ext cx="2762484" cy="811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RC sustainability.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08235" y="480393"/>
            <a:ext cx="3470596" cy="742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6392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a:xfrm>
            <a:off x="609600" y="1600201"/>
            <a:ext cx="10972800" cy="435657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4"/>
          <p:cNvSpPr>
            <a:spLocks noGrp="1"/>
          </p:cNvSpPr>
          <p:nvPr>
            <p:ph type="sldNum" sz="quarter" idx="12"/>
          </p:nvPr>
        </p:nvSpPr>
        <p:spPr>
          <a:xfrm>
            <a:off x="8737600" y="6356351"/>
            <a:ext cx="2844800" cy="365125"/>
          </a:xfrm>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8174360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slide + achtergrondbeeld">
    <p:spTree>
      <p:nvGrpSpPr>
        <p:cNvPr id="1" name=""/>
        <p:cNvGrpSpPr/>
        <p:nvPr/>
      </p:nvGrpSpPr>
      <p:grpSpPr>
        <a:xfrm>
          <a:off x="0" y="0"/>
          <a:ext cx="0" cy="0"/>
          <a:chOff x="0" y="0"/>
          <a:chExt cx="0" cy="0"/>
        </a:xfrm>
      </p:grpSpPr>
      <p:sp>
        <p:nvSpPr>
          <p:cNvPr id="18" name="Rectangle 17"/>
          <p:cNvSpPr/>
          <p:nvPr userDrawn="1"/>
        </p:nvSpPr>
        <p:spPr>
          <a:xfrm>
            <a:off x="-15744" y="216666"/>
            <a:ext cx="12192000" cy="5076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sp>
        <p:nvSpPr>
          <p:cNvPr id="16" name="Rectangle 15"/>
          <p:cNvSpPr/>
          <p:nvPr userDrawn="1"/>
        </p:nvSpPr>
        <p:spPr>
          <a:xfrm>
            <a:off x="0" y="0"/>
            <a:ext cx="12192000" cy="211030"/>
          </a:xfrm>
          <a:prstGeom prst="rect">
            <a:avLst/>
          </a:prstGeom>
          <a:solidFill>
            <a:srgbClr val="2068AD"/>
          </a:solidFill>
          <a:ln>
            <a:solidFill>
              <a:srgbClr val="1E6BAC"/>
            </a:solid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p>
        </p:txBody>
      </p:sp>
      <p:sp>
        <p:nvSpPr>
          <p:cNvPr id="14" name="Rectangle 13"/>
          <p:cNvSpPr/>
          <p:nvPr userDrawn="1"/>
        </p:nvSpPr>
        <p:spPr>
          <a:xfrm>
            <a:off x="0" y="2015275"/>
            <a:ext cx="5705112" cy="2862261"/>
          </a:xfrm>
          <a:prstGeom prst="rect">
            <a:avLst/>
          </a:prstGeom>
          <a:solidFill>
            <a:srgbClr val="2269AC"/>
          </a:solidFill>
        </p:spPr>
        <p:txBody>
          <a:bodyPr wrap="square" lIns="359655" tIns="143862" rIns="143862" bIns="143862" anchor="b" anchorCtr="0">
            <a:noAutofit/>
          </a:bodyPr>
          <a:lstStyle/>
          <a:p>
            <a:pPr marL="0" algn="l" defTabSz="457200" rtl="0" eaLnBrk="1" latinLnBrk="0" hangingPunct="1"/>
            <a:r>
              <a:rPr lang="nl-BE" sz="3400" b="1" kern="1200" cap="all">
                <a:solidFill>
                  <a:schemeClr val="bg1"/>
                </a:solidFill>
                <a:latin typeface="+mn-lt"/>
                <a:ea typeface="+mn-ea"/>
                <a:cs typeface="+mn-cs"/>
              </a:rPr>
              <a:t>ECTA </a:t>
            </a:r>
            <a:r>
              <a:rPr lang="nl-BE" sz="3400" b="1" kern="1200" cap="all" err="1">
                <a:solidFill>
                  <a:schemeClr val="bg1"/>
                </a:solidFill>
                <a:latin typeface="+mn-lt"/>
                <a:ea typeface="+mn-ea"/>
                <a:cs typeface="+mn-cs"/>
              </a:rPr>
              <a:t>speaks</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for</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the</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chemical</a:t>
            </a:r>
            <a:r>
              <a:rPr lang="nl-BE" sz="3400" b="1" kern="1200" cap="all">
                <a:solidFill>
                  <a:schemeClr val="bg1"/>
                </a:solidFill>
                <a:latin typeface="+mn-lt"/>
                <a:ea typeface="+mn-ea"/>
                <a:cs typeface="+mn-cs"/>
              </a:rPr>
              <a:t> transport</a:t>
            </a:r>
            <a:br>
              <a:rPr lang="nl-BE" sz="3400" b="1" kern="1200" cap="all">
                <a:solidFill>
                  <a:schemeClr val="bg1"/>
                </a:solidFill>
                <a:latin typeface="+mn-lt"/>
                <a:ea typeface="+mn-ea"/>
                <a:cs typeface="+mn-cs"/>
              </a:rPr>
            </a:b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industry</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to</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all</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its</a:t>
            </a:r>
            <a:r>
              <a:rPr lang="nl-BE" sz="3400" b="1" kern="1200" cap="all">
                <a:solidFill>
                  <a:schemeClr val="bg1"/>
                </a:solidFill>
                <a:latin typeface="+mn-lt"/>
                <a:ea typeface="+mn-ea"/>
                <a:cs typeface="+mn-cs"/>
              </a:rPr>
              <a:t> stakeholders</a:t>
            </a:r>
          </a:p>
        </p:txBody>
      </p:sp>
      <p:sp>
        <p:nvSpPr>
          <p:cNvPr id="17" name="TextBox 16"/>
          <p:cNvSpPr txBox="1"/>
          <p:nvPr userDrawn="1"/>
        </p:nvSpPr>
        <p:spPr>
          <a:xfrm>
            <a:off x="6129759" y="2017914"/>
            <a:ext cx="5547740" cy="2868833"/>
          </a:xfrm>
          <a:prstGeom prst="rect">
            <a:avLst/>
          </a:prstGeom>
          <a:noFill/>
        </p:spPr>
        <p:txBody>
          <a:bodyPr wrap="square" lIns="0" tIns="0" rIns="0" bIns="0" rtlCol="0" anchor="t" anchorCtr="0">
            <a:noAutofit/>
          </a:bodyPr>
          <a:lstStyle/>
          <a:p>
            <a:r>
              <a:rPr lang="nl-BE" sz="1600" b="1" baseline="0">
                <a:solidFill>
                  <a:schemeClr val="tx1"/>
                </a:solidFill>
                <a:latin typeface=""/>
              </a:rPr>
              <a:t>European Chemical Transport Association</a:t>
            </a:r>
          </a:p>
          <a:p>
            <a:endParaRPr lang="nl-BE" sz="1800" baseline="0">
              <a:solidFill>
                <a:schemeClr val="tx1"/>
              </a:solidFill>
              <a:latin typeface=""/>
            </a:endParaRPr>
          </a:p>
          <a:p>
            <a:r>
              <a:rPr lang="nl-BE" sz="1600"/>
              <a:t>Diamant Brussels Conference &amp; Business Centre</a:t>
            </a:r>
            <a:br>
              <a:rPr lang="nl-BE" sz="1800"/>
            </a:br>
            <a:r>
              <a:rPr lang="nl-BE" sz="1600"/>
              <a:t>Boulevard Auguste </a:t>
            </a:r>
            <a:r>
              <a:rPr lang="nl-BE" sz="1600" err="1"/>
              <a:t>Reyers</a:t>
            </a:r>
            <a:r>
              <a:rPr lang="nl-BE" sz="1600"/>
              <a:t>, 80</a:t>
            </a:r>
          </a:p>
          <a:p>
            <a:r>
              <a:rPr lang="nl-BE" sz="1600"/>
              <a:t>1030 Brussels</a:t>
            </a:r>
          </a:p>
          <a:p>
            <a:r>
              <a:rPr lang="nl-BE" sz="1600"/>
              <a:t>BELGIUM</a:t>
            </a:r>
          </a:p>
          <a:p>
            <a:endParaRPr lang="nl-BE" sz="1600"/>
          </a:p>
          <a:p>
            <a:r>
              <a:rPr lang="nl-BE" sz="1800"/>
              <a:t>Phone: </a:t>
            </a:r>
            <a:r>
              <a:rPr lang="nl-BE" sz="1800" b="0"/>
              <a:t>+32</a:t>
            </a:r>
            <a:r>
              <a:rPr lang="nl-BE" sz="1800" b="0" baseline="0"/>
              <a:t> </a:t>
            </a:r>
            <a:r>
              <a:rPr lang="nl-BE" sz="1800" b="0"/>
              <a:t>2 318 58 27</a:t>
            </a:r>
            <a:br>
              <a:rPr lang="nl-BE" sz="1800"/>
            </a:br>
            <a:r>
              <a:rPr lang="nl-BE" sz="1800"/>
              <a:t>Email: </a:t>
            </a:r>
            <a:r>
              <a:rPr lang="nl-BE" sz="1800">
                <a:hlinkClick r:id="rId2"/>
              </a:rPr>
              <a:t>info@ecta.com</a:t>
            </a:r>
            <a:endParaRPr lang="nl-BE" sz="1800"/>
          </a:p>
          <a:p>
            <a:endParaRPr lang="nl-BE" sz="1800" baseline="0">
              <a:solidFill>
                <a:schemeClr val="tx1"/>
              </a:solidFill>
              <a:latin typeface=""/>
            </a:endParaRPr>
          </a:p>
          <a:p>
            <a:r>
              <a:rPr lang="nl-BE" sz="1800" baseline="0">
                <a:solidFill>
                  <a:schemeClr val="tx1"/>
                </a:solidFill>
                <a:latin typeface=""/>
                <a:hlinkClick r:id="rId3"/>
              </a:rPr>
              <a:t>www.ecta.com</a:t>
            </a:r>
            <a:endParaRPr lang="nl-BE" sz="1800" baseline="0">
              <a:solidFill>
                <a:schemeClr val="tx1"/>
              </a:solidFill>
              <a:latin typeface=""/>
            </a:endParaRPr>
          </a:p>
        </p:txBody>
      </p:sp>
      <p:pic>
        <p:nvPicPr>
          <p:cNvPr id="8" name="Afbeelding 7"/>
          <p:cNvPicPr>
            <a:picLocks noChangeAspect="1"/>
          </p:cNvPicPr>
          <p:nvPr userDrawn="1"/>
        </p:nvPicPr>
        <p:blipFill>
          <a:blip r:embed="rId4"/>
          <a:stretch>
            <a:fillRect/>
          </a:stretch>
        </p:blipFill>
        <p:spPr>
          <a:xfrm>
            <a:off x="470997" y="5877272"/>
            <a:ext cx="2926591" cy="720080"/>
          </a:xfrm>
          <a:prstGeom prst="rect">
            <a:avLst/>
          </a:prstGeom>
        </p:spPr>
      </p:pic>
      <p:pic>
        <p:nvPicPr>
          <p:cNvPr id="9" name="Picture 7" descr="ECTAfinal00"/>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9467" y="539079"/>
            <a:ext cx="2762484" cy="811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jdelijke aanduiding voor dianummer 4"/>
          <p:cNvSpPr>
            <a:spLocks noGrp="1"/>
          </p:cNvSpPr>
          <p:nvPr>
            <p:ph type="sldNum" sz="quarter" idx="12"/>
          </p:nvPr>
        </p:nvSpPr>
        <p:spPr>
          <a:xfrm>
            <a:off x="8737600" y="6356351"/>
            <a:ext cx="2844800" cy="365125"/>
          </a:xfrm>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2141032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7" name="Rechthoek 6"/>
          <p:cNvSpPr/>
          <p:nvPr userDrawn="1"/>
        </p:nvSpPr>
        <p:spPr>
          <a:xfrm>
            <a:off x="-1040" y="6122785"/>
            <a:ext cx="12192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el 1"/>
          <p:cNvSpPr>
            <a:spLocks noGrp="1"/>
          </p:cNvSpPr>
          <p:nvPr>
            <p:ph type="ctrTitle"/>
          </p:nvPr>
        </p:nvSpPr>
        <p:spPr>
          <a:xfrm>
            <a:off x="914400" y="2130426"/>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endParaRPr lang="nl-NL"/>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946ADC1-E432-41DA-8E6B-F187E343A216}" type="slidenum">
              <a:rPr lang="nl-NL" smtClean="0"/>
              <a:pPr/>
              <a:t>‹nr.›</a:t>
            </a:fld>
            <a:endParaRPr lang="nl-NL"/>
          </a:p>
        </p:txBody>
      </p:sp>
      <p:sp>
        <p:nvSpPr>
          <p:cNvPr id="10" name="Rectangle 17"/>
          <p:cNvSpPr/>
          <p:nvPr userDrawn="1"/>
        </p:nvSpPr>
        <p:spPr>
          <a:xfrm>
            <a:off x="-15744" y="216666"/>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pic>
        <p:nvPicPr>
          <p:cNvPr id="8" name="Picture 7" descr="ECTAfinal0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3085" y="480392"/>
            <a:ext cx="2762484" cy="811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RC sustainability.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08235" y="480393"/>
            <a:ext cx="3470596" cy="742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1525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7" name="Rechthoek 6"/>
          <p:cNvSpPr/>
          <p:nvPr userDrawn="1"/>
        </p:nvSpPr>
        <p:spPr>
          <a:xfrm>
            <a:off x="-1040" y="6122785"/>
            <a:ext cx="12192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a:xfrm>
            <a:off x="609600" y="1600201"/>
            <a:ext cx="10972800" cy="435657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endParaRPr lang="nl-NL"/>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946ADC1-E432-41DA-8E6B-F187E343A216}" type="slidenum">
              <a:rPr lang="nl-NL" smtClean="0"/>
              <a:pPr/>
              <a:t>‹nr.›</a:t>
            </a:fld>
            <a:endParaRPr lang="nl-NL"/>
          </a:p>
        </p:txBody>
      </p:sp>
    </p:spTree>
    <p:extLst>
      <p:ext uri="{BB962C8B-B14F-4D97-AF65-F5344CB8AC3E}">
        <p14:creationId xmlns:p14="http://schemas.microsoft.com/office/powerpoint/2010/main" val="25607198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38836711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34698435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58363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rek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271106"/>
            <a:ext cx="10224459" cy="1323439"/>
          </a:xfrm>
          <a:solidFill>
            <a:srgbClr val="2268AE"/>
          </a:solidFill>
        </p:spPr>
        <p:txBody>
          <a:bodyPr wrap="square" lIns="431586" anchor="t" anchorCtr="0">
            <a:spAutoFit/>
          </a:bodyPr>
          <a:lstStyle>
            <a:lvl1pPr algn="l">
              <a:defRPr sz="4000" b="1" cap="all">
                <a:solidFill>
                  <a:schemeClr val="bg1"/>
                </a:solidFill>
              </a:defRPr>
            </a:lvl1pPr>
          </a:lstStyle>
          <a:p>
            <a:r>
              <a:rPr lang="nl-NL" err="1"/>
              <a:t>Title</a:t>
            </a:r>
            <a:br>
              <a:rPr lang="nl-NL"/>
            </a:br>
            <a:endParaRPr lang="en-US"/>
          </a:p>
        </p:txBody>
      </p:sp>
      <p:sp>
        <p:nvSpPr>
          <p:cNvPr id="24" name="Text Placeholder 19"/>
          <p:cNvSpPr>
            <a:spLocks noGrp="1"/>
          </p:cNvSpPr>
          <p:nvPr>
            <p:ph type="body" sz="quarter" idx="10"/>
          </p:nvPr>
        </p:nvSpPr>
        <p:spPr>
          <a:xfrm>
            <a:off x="335360" y="4452873"/>
            <a:ext cx="9889099" cy="366962"/>
          </a:xfrm>
        </p:spPr>
        <p:txBody>
          <a:bodyPr lIns="0">
            <a:normAutofit/>
          </a:bodyPr>
          <a:lstStyle>
            <a:lvl1pPr>
              <a:buFontTx/>
              <a:buNone/>
              <a:defRPr sz="1600" b="1">
                <a:solidFill>
                  <a:schemeClr val="tx1"/>
                </a:solidFill>
              </a:defRPr>
            </a:lvl1pPr>
          </a:lstStyle>
          <a:p>
            <a:pPr lvl="0"/>
            <a:endParaRPr lang="nl-BE"/>
          </a:p>
        </p:txBody>
      </p:sp>
      <p:sp>
        <p:nvSpPr>
          <p:cNvPr id="12" name="Rectangle 17"/>
          <p:cNvSpPr/>
          <p:nvPr userDrawn="1"/>
        </p:nvSpPr>
        <p:spPr>
          <a:xfrm>
            <a:off x="0" y="242372"/>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sp>
        <p:nvSpPr>
          <p:cNvPr id="16"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17"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ADC1-E432-41DA-8E6B-F187E343A216}" type="slidenum">
              <a:rPr lang="nl-NL" smtClean="0"/>
              <a:pPr/>
              <a:t>‹nr.›</a:t>
            </a:fld>
            <a:endParaRPr lang="nl-NL"/>
          </a:p>
        </p:txBody>
      </p:sp>
      <p:pic>
        <p:nvPicPr>
          <p:cNvPr id="3" name="Picture 7" descr="ECTAfinal00">
            <a:extLst>
              <a:ext uri="{FF2B5EF4-FFF2-40B4-BE49-F238E27FC236}">
                <a16:creationId xmlns:a16="http://schemas.microsoft.com/office/drawing/2014/main" id="{2C82BBED-BFE5-991F-7F5F-2D4735A5D88F}"/>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49797" y="514521"/>
            <a:ext cx="1840475" cy="5404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Afbeelding 4">
            <a:extLst>
              <a:ext uri="{FF2B5EF4-FFF2-40B4-BE49-F238E27FC236}">
                <a16:creationId xmlns:a16="http://schemas.microsoft.com/office/drawing/2014/main" id="{2E2826A7-ACF1-5974-D907-D820BB5BF23E}"/>
              </a:ext>
            </a:extLst>
          </p:cNvPr>
          <p:cNvPicPr>
            <a:picLocks noChangeAspect="1"/>
          </p:cNvPicPr>
          <p:nvPr userDrawn="1"/>
        </p:nvPicPr>
        <p:blipFill>
          <a:blip r:embed="rId3"/>
          <a:stretch>
            <a:fillRect/>
          </a:stretch>
        </p:blipFill>
        <p:spPr>
          <a:xfrm>
            <a:off x="479376" y="1040866"/>
            <a:ext cx="2125335" cy="545765"/>
          </a:xfrm>
          <a:prstGeom prst="rect">
            <a:avLst/>
          </a:prstGeom>
        </p:spPr>
      </p:pic>
    </p:spTree>
    <p:extLst>
      <p:ext uri="{BB962C8B-B14F-4D97-AF65-F5344CB8AC3E}">
        <p14:creationId xmlns:p14="http://schemas.microsoft.com/office/powerpoint/2010/main" val="11557324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8" name="Rechthoek 7"/>
          <p:cNvSpPr/>
          <p:nvPr userDrawn="1"/>
        </p:nvSpPr>
        <p:spPr>
          <a:xfrm>
            <a:off x="14597" y="6169677"/>
            <a:ext cx="12192000" cy="7647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9" name="Tijdelijke aanduiding voor datum 3"/>
          <p:cNvSpPr txBox="1">
            <a:spLocks/>
          </p:cNvSpPr>
          <p:nvPr userDrawn="1"/>
        </p:nvSpPr>
        <p:spPr>
          <a:xfrm>
            <a:off x="625237" y="6403243"/>
            <a:ext cx="2844800" cy="365125"/>
          </a:xfrm>
          <a:prstGeom prst="rect">
            <a:avLst/>
          </a:prstGeom>
        </p:spPr>
        <p:txBody>
          <a:bodyPr vert="horz" lIns="91440" tIns="45720" rIns="91440" bIns="45720" rtlCol="0" anchor="ctr"/>
          <a:lstStyle>
            <a:defPPr>
              <a:defRPr lang="nl-NL"/>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C1750A-FB84-4714-95E3-A39D8DC385D0}" type="datetimeFigureOut">
              <a:rPr lang="nl-NL" sz="1200" smtClean="0"/>
              <a:pPr/>
              <a:t>17-11-2025</a:t>
            </a:fld>
            <a:endParaRPr lang="nl-NL" sz="1200"/>
          </a:p>
        </p:txBody>
      </p:sp>
      <p:sp>
        <p:nvSpPr>
          <p:cNvPr id="10" name="Tijdelijke aanduiding voor dianummer 5"/>
          <p:cNvSpPr txBox="1">
            <a:spLocks/>
          </p:cNvSpPr>
          <p:nvPr userDrawn="1"/>
        </p:nvSpPr>
        <p:spPr>
          <a:xfrm>
            <a:off x="8753237" y="6403243"/>
            <a:ext cx="28448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6ADC1-E432-41DA-8E6B-F187E343A216}" type="slidenum">
              <a:rPr lang="nl-NL" sz="1200" smtClean="0"/>
              <a:pPr/>
              <a:t>‹nr.›</a:t>
            </a:fld>
            <a:endParaRPr lang="nl-NL" sz="1200"/>
          </a:p>
        </p:txBody>
      </p:sp>
      <p:sp>
        <p:nvSpPr>
          <p:cNvPr id="3" name="Tijdelijke aanduiding voor voettekst 2"/>
          <p:cNvSpPr>
            <a:spLocks noGrp="1"/>
          </p:cNvSpPr>
          <p:nvPr>
            <p:ph type="ftr" sz="quarter" idx="11"/>
          </p:nvPr>
        </p:nvSpPr>
        <p:spPr>
          <a:xfrm>
            <a:off x="4080677" y="6403242"/>
            <a:ext cx="3860800" cy="365125"/>
          </a:xfrm>
        </p:spPr>
        <p:txBody>
          <a:bodyPr/>
          <a:lstStyle>
            <a:lvl1pPr>
              <a:defRPr>
                <a:solidFill>
                  <a:schemeClr val="bg1"/>
                </a:solidFill>
              </a:defRPr>
            </a:lvl1pPr>
          </a:lstStyle>
          <a:p>
            <a:endParaRPr lang="nl-NL"/>
          </a:p>
        </p:txBody>
      </p:sp>
    </p:spTree>
    <p:extLst>
      <p:ext uri="{BB962C8B-B14F-4D97-AF65-F5344CB8AC3E}">
        <p14:creationId xmlns:p14="http://schemas.microsoft.com/office/powerpoint/2010/main" val="191032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12517554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Alleen titel">
    <p:spTree>
      <p:nvGrpSpPr>
        <p:cNvPr id="1" name=""/>
        <p:cNvGrpSpPr/>
        <p:nvPr/>
      </p:nvGrpSpPr>
      <p:grpSpPr>
        <a:xfrm>
          <a:off x="0" y="0"/>
          <a:ext cx="0" cy="0"/>
          <a:chOff x="0" y="0"/>
          <a:chExt cx="0" cy="0"/>
        </a:xfrm>
      </p:grpSpPr>
      <p:sp>
        <p:nvSpPr>
          <p:cNvPr id="3" name="Tijdelijke aanduiding voor datum 2">
            <a:extLst>
              <a:ext uri="{FF2B5EF4-FFF2-40B4-BE49-F238E27FC236}">
                <a16:creationId xmlns:a16="http://schemas.microsoft.com/office/drawing/2014/main" id="{0C9E8DEC-2B96-FB0A-2760-3B518E2F122B}"/>
              </a:ext>
            </a:extLst>
          </p:cNvPr>
          <p:cNvSpPr>
            <a:spLocks noGrp="1"/>
          </p:cNvSpPr>
          <p:nvPr>
            <p:ph type="dt" sz="half" idx="10"/>
          </p:nvPr>
        </p:nvSpPr>
        <p:spPr>
          <a:xfrm>
            <a:off x="838200" y="6356350"/>
            <a:ext cx="2743200" cy="365125"/>
          </a:xfrm>
          <a:prstGeom prst="rect">
            <a:avLst/>
          </a:prstGeom>
        </p:spPr>
        <p:txBody>
          <a:bodyPr/>
          <a:lstStyle/>
          <a:p>
            <a:fld id="{E4863F5B-9872-49CE-BA4C-9F780C38C614}" type="datetimeFigureOut">
              <a:rPr lang="en-US" smtClean="0"/>
              <a:t>11/17/2025</a:t>
            </a:fld>
            <a:endParaRPr lang="en-US"/>
          </a:p>
        </p:txBody>
      </p:sp>
      <p:sp>
        <p:nvSpPr>
          <p:cNvPr id="4" name="Tijdelijke aanduiding voor voettekst 3">
            <a:extLst>
              <a:ext uri="{FF2B5EF4-FFF2-40B4-BE49-F238E27FC236}">
                <a16:creationId xmlns:a16="http://schemas.microsoft.com/office/drawing/2014/main" id="{12C674AF-4300-CFC3-8F89-A703A23323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Tijdelijke aanduiding voor dianummer 4">
            <a:extLst>
              <a:ext uri="{FF2B5EF4-FFF2-40B4-BE49-F238E27FC236}">
                <a16:creationId xmlns:a16="http://schemas.microsoft.com/office/drawing/2014/main" id="{EDE6EF42-BC23-4C58-A1B0-B3867FC98681}"/>
              </a:ext>
            </a:extLst>
          </p:cNvPr>
          <p:cNvSpPr>
            <a:spLocks noGrp="1"/>
          </p:cNvSpPr>
          <p:nvPr>
            <p:ph type="sldNum" sz="quarter" idx="12"/>
          </p:nvPr>
        </p:nvSpPr>
        <p:spPr/>
        <p:txBody>
          <a:bodyPr/>
          <a:lstStyle/>
          <a:p>
            <a:fld id="{B732B52A-04A2-4473-90F7-6695E373C055}" type="slidenum">
              <a:rPr lang="en-US" smtClean="0"/>
              <a:t>‹nr.›</a:t>
            </a:fld>
            <a:endParaRPr lang="en-US"/>
          </a:p>
        </p:txBody>
      </p:sp>
      <p:sp>
        <p:nvSpPr>
          <p:cNvPr id="6" name="Title 1">
            <a:extLst>
              <a:ext uri="{FF2B5EF4-FFF2-40B4-BE49-F238E27FC236}">
                <a16:creationId xmlns:a16="http://schemas.microsoft.com/office/drawing/2014/main" id="{1356BF8D-59C0-CF1C-6358-219971D5BC48}"/>
              </a:ext>
            </a:extLst>
          </p:cNvPr>
          <p:cNvSpPr>
            <a:spLocks noGrp="1" noChangeAspect="1"/>
          </p:cNvSpPr>
          <p:nvPr>
            <p:ph type="title" hasCustomPrompt="1"/>
          </p:nvPr>
        </p:nvSpPr>
        <p:spPr>
          <a:xfrm>
            <a:off x="824023" y="523628"/>
            <a:ext cx="5141087" cy="488852"/>
          </a:xfrm>
          <a:prstGeom prst="rect">
            <a:avLst/>
          </a:prstGeom>
          <a:solidFill>
            <a:schemeClr val="bg1"/>
          </a:solidFill>
        </p:spPr>
        <p:txBody>
          <a:bodyPr wrap="none" anchor="ctr">
            <a:spAutoFit/>
          </a:bodyPr>
          <a:lstStyle>
            <a:lvl1pPr>
              <a:defRPr sz="2800" b="1" i="0">
                <a:solidFill>
                  <a:schemeClr val="accent1"/>
                </a:solidFill>
                <a:latin typeface="Avenir Heavy" panose="02000503020000020003" pitchFamily="2" charset="0"/>
              </a:defRPr>
            </a:lvl1pPr>
          </a:lstStyle>
          <a:p>
            <a:r>
              <a:rPr lang="en-US"/>
              <a:t>Click to edit master title style</a:t>
            </a:r>
          </a:p>
        </p:txBody>
      </p:sp>
    </p:spTree>
    <p:extLst>
      <p:ext uri="{BB962C8B-B14F-4D97-AF65-F5344CB8AC3E}">
        <p14:creationId xmlns:p14="http://schemas.microsoft.com/office/powerpoint/2010/main" val="1821762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over Full Image">
    <p:bg>
      <p:bgPr>
        <a:solidFill>
          <a:schemeClr val="accent4"/>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0674A53-AB1F-894B-95FD-62568DE3648C}"/>
              </a:ext>
            </a:extLst>
          </p:cNvPr>
          <p:cNvSpPr>
            <a:spLocks noGrp="1"/>
          </p:cNvSpPr>
          <p:nvPr>
            <p:ph type="pic" sz="quarter" idx="13" hasCustomPrompt="1"/>
          </p:nvPr>
        </p:nvSpPr>
        <p:spPr>
          <a:xfrm>
            <a:off x="4565405" y="0"/>
            <a:ext cx="7626595" cy="6858000"/>
          </a:xfrm>
          <a:gradFill>
            <a:gsLst>
              <a:gs pos="0">
                <a:schemeClr val="accent4"/>
              </a:gs>
              <a:gs pos="100000">
                <a:schemeClr val="accent1"/>
              </a:gs>
            </a:gsLst>
            <a:lin ang="8100000" scaled="0"/>
          </a:gradFill>
        </p:spPr>
        <p:txBody>
          <a:bodyPr tIns="180000" rIns="180000"/>
          <a:lstStyle>
            <a:lvl1pPr marL="0" marR="0" indent="0" algn="r" defTabSz="914400" eaLnBrk="1" fontAlgn="auto" latinLnBrk="0" hangingPunct="1">
              <a:lnSpc>
                <a:spcPct val="100000"/>
              </a:lnSpc>
              <a:spcBef>
                <a:spcPts val="0"/>
              </a:spcBef>
              <a:spcAft>
                <a:spcPts val="600"/>
              </a:spcAft>
              <a:buClr>
                <a:srgbClr val="CF6F3A"/>
              </a:buClr>
              <a:buSzTx/>
              <a:buFont typeface="Arial" panose="020B0604020202020204" pitchFamily="34" charset="0"/>
              <a:buNone/>
              <a:tabLst/>
              <a:defRPr sz="2000"/>
            </a:lvl1pPr>
          </a:lstStyle>
          <a:p>
            <a:pPr marL="222250" marR="0" lvl="0" indent="-222250" defTabSz="914400" eaLnBrk="1" fontAlgn="auto" latinLnBrk="0" hangingPunct="1">
              <a:lnSpc>
                <a:spcPct val="100000"/>
              </a:lnSpc>
              <a:spcBef>
                <a:spcPts val="0"/>
              </a:spcBef>
              <a:spcAft>
                <a:spcPts val="600"/>
              </a:spcAft>
              <a:buClr>
                <a:srgbClr val="CF6F3A"/>
              </a:buClr>
              <a:buSzTx/>
              <a:buFont typeface="Arial" panose="020B0604020202020204" pitchFamily="34" charset="0"/>
              <a:buChar char="•"/>
              <a:tabLst/>
              <a:defRPr/>
            </a:pPr>
            <a:r>
              <a:rPr kumimoji="0" lang="en-BE" sz="1600" b="0" i="0" u="none" strike="noStrike" kern="0" cap="none" spc="0" normalizeH="0" baseline="0" noProof="0">
                <a:ln>
                  <a:noFill/>
                </a:ln>
                <a:solidFill>
                  <a:srgbClr val="3B3C3B"/>
                </a:solidFill>
                <a:effectLst/>
                <a:uLnTx/>
                <a:uFillTx/>
                <a:latin typeface="Arial" panose="020B0604020202020204" pitchFamily="34" charset="0"/>
                <a:ea typeface="Tahoma" panose="020B0604030504040204" pitchFamily="34" charset="0"/>
                <a:cs typeface="Arial" panose="020B0604020202020204" pitchFamily="34" charset="0"/>
              </a:rPr>
              <a:t>Click icon to insert image</a:t>
            </a:r>
          </a:p>
        </p:txBody>
      </p:sp>
      <p:sp>
        <p:nvSpPr>
          <p:cNvPr id="4" name="Picture Placeholder 3">
            <a:extLst>
              <a:ext uri="{FF2B5EF4-FFF2-40B4-BE49-F238E27FC236}">
                <a16:creationId xmlns:a16="http://schemas.microsoft.com/office/drawing/2014/main" id="{D81B9B7E-3D1A-CA94-8F93-A3B6C705980D}"/>
              </a:ext>
            </a:extLst>
          </p:cNvPr>
          <p:cNvSpPr>
            <a:spLocks noGrp="1"/>
          </p:cNvSpPr>
          <p:nvPr>
            <p:ph type="pic" sz="quarter" idx="17" hasCustomPrompt="1"/>
          </p:nvPr>
        </p:nvSpPr>
        <p:spPr>
          <a:xfrm>
            <a:off x="0" y="0"/>
            <a:ext cx="6322728" cy="6858000"/>
          </a:xfrm>
          <a:custGeom>
            <a:avLst/>
            <a:gdLst>
              <a:gd name="connsiteX0" fmla="*/ 0 w 6322728"/>
              <a:gd name="connsiteY0" fmla="*/ 0 h 6858000"/>
              <a:gd name="connsiteX1" fmla="*/ 1083752 w 6322728"/>
              <a:gd name="connsiteY1" fmla="*/ 0 h 6858000"/>
              <a:gd name="connsiteX2" fmla="*/ 1259946 w 6322728"/>
              <a:gd name="connsiteY2" fmla="*/ 0 h 6858000"/>
              <a:gd name="connsiteX3" fmla="*/ 4575813 w 6322728"/>
              <a:gd name="connsiteY3" fmla="*/ 0 h 6858000"/>
              <a:gd name="connsiteX4" fmla="*/ 4619425 w 6322728"/>
              <a:gd name="connsiteY4" fmla="*/ 31014 h 6858000"/>
              <a:gd name="connsiteX5" fmla="*/ 6322728 w 6322728"/>
              <a:gd name="connsiteY5" fmla="*/ 3429000 h 6858000"/>
              <a:gd name="connsiteX6" fmla="*/ 4619425 w 6322728"/>
              <a:gd name="connsiteY6" fmla="*/ 6826987 h 6858000"/>
              <a:gd name="connsiteX7" fmla="*/ 4575813 w 6322728"/>
              <a:gd name="connsiteY7" fmla="*/ 6858000 h 6858000"/>
              <a:gd name="connsiteX8" fmla="*/ 1259946 w 6322728"/>
              <a:gd name="connsiteY8" fmla="*/ 6858000 h 6858000"/>
              <a:gd name="connsiteX9" fmla="*/ 1083752 w 6322728"/>
              <a:gd name="connsiteY9" fmla="*/ 6858000 h 6858000"/>
              <a:gd name="connsiteX10" fmla="*/ 0 w 632272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22728" h="6858000">
                <a:moveTo>
                  <a:pt x="0" y="0"/>
                </a:moveTo>
                <a:lnTo>
                  <a:pt x="1083752" y="0"/>
                </a:lnTo>
                <a:lnTo>
                  <a:pt x="1259946" y="0"/>
                </a:lnTo>
                <a:lnTo>
                  <a:pt x="4575813" y="0"/>
                </a:lnTo>
                <a:lnTo>
                  <a:pt x="4619425" y="31014"/>
                </a:lnTo>
                <a:cubicBezTo>
                  <a:pt x="5653435" y="804303"/>
                  <a:pt x="6322728" y="2038491"/>
                  <a:pt x="6322728" y="3429000"/>
                </a:cubicBezTo>
                <a:cubicBezTo>
                  <a:pt x="6322728" y="4819510"/>
                  <a:pt x="5653435" y="6053698"/>
                  <a:pt x="4619425" y="6826987"/>
                </a:cubicBezTo>
                <a:lnTo>
                  <a:pt x="4575813" y="6858000"/>
                </a:lnTo>
                <a:lnTo>
                  <a:pt x="1259946" y="6858000"/>
                </a:lnTo>
                <a:lnTo>
                  <a:pt x="1083752" y="6858000"/>
                </a:lnTo>
                <a:lnTo>
                  <a:pt x="0" y="6858000"/>
                </a:lnTo>
                <a:close/>
              </a:path>
            </a:pathLst>
          </a:custGeom>
          <a:solidFill>
            <a:schemeClr val="bg2"/>
          </a:solidFill>
        </p:spPr>
        <p:txBody>
          <a:bodyPr wrap="square" tIns="180000" anchor="t">
            <a:noAutofit/>
          </a:bodyPr>
          <a:lstStyle>
            <a:lvl1pPr marL="0" indent="0" algn="ctr">
              <a:buNone/>
              <a:defRPr/>
            </a:lvl1pPr>
          </a:lstStyle>
          <a:p>
            <a:r>
              <a:rPr lang="en-BE"/>
              <a:t>Click icon to insert image</a:t>
            </a:r>
          </a:p>
        </p:txBody>
      </p:sp>
      <p:sp>
        <p:nvSpPr>
          <p:cNvPr id="2" name="Titel 1">
            <a:extLst>
              <a:ext uri="{FF2B5EF4-FFF2-40B4-BE49-F238E27FC236}">
                <a16:creationId xmlns:a16="http://schemas.microsoft.com/office/drawing/2014/main" id="{C6CBB9B8-D9A6-CB44-8053-F900600355F4}"/>
              </a:ext>
            </a:extLst>
          </p:cNvPr>
          <p:cNvSpPr>
            <a:spLocks noGrp="1"/>
          </p:cNvSpPr>
          <p:nvPr>
            <p:ph type="title"/>
          </p:nvPr>
        </p:nvSpPr>
        <p:spPr>
          <a:xfrm>
            <a:off x="530965" y="3218230"/>
            <a:ext cx="5217373" cy="1124047"/>
          </a:xfrm>
        </p:spPr>
        <p:txBody>
          <a:bodyPr anchor="b" anchorCtr="0"/>
          <a:lstStyle>
            <a:lvl1pPr>
              <a:defRPr sz="3600">
                <a:solidFill>
                  <a:schemeClr val="accent1"/>
                </a:solidFill>
              </a:defRPr>
            </a:lvl1pPr>
          </a:lstStyle>
          <a:p>
            <a:r>
              <a:rPr lang="en-US"/>
              <a:t>Click to edit Master title style</a:t>
            </a:r>
            <a:endParaRPr lang="en-GB" noProof="0"/>
          </a:p>
        </p:txBody>
      </p:sp>
      <p:sp>
        <p:nvSpPr>
          <p:cNvPr id="6" name="Tijdelijke aanduiding voor tekst 6">
            <a:extLst>
              <a:ext uri="{FF2B5EF4-FFF2-40B4-BE49-F238E27FC236}">
                <a16:creationId xmlns:a16="http://schemas.microsoft.com/office/drawing/2014/main" id="{E0BD667F-E660-FD45-B9DF-8341FF6FE9DC}"/>
              </a:ext>
            </a:extLst>
          </p:cNvPr>
          <p:cNvSpPr>
            <a:spLocks noGrp="1"/>
          </p:cNvSpPr>
          <p:nvPr>
            <p:ph type="body" sz="quarter" idx="12" hasCustomPrompt="1"/>
          </p:nvPr>
        </p:nvSpPr>
        <p:spPr>
          <a:xfrm>
            <a:off x="530225" y="4507328"/>
            <a:ext cx="5217373" cy="671513"/>
          </a:xfrm>
          <a:noFill/>
        </p:spPr>
        <p:txBody>
          <a:bodyPr wrap="square" lIns="0" tIns="0" rIns="0" bIns="0" anchor="t">
            <a:noAutofit/>
          </a:bodyPr>
          <a:lstStyle>
            <a:lvl1pPr marL="0" indent="0">
              <a:buNone/>
              <a:defRPr lang="nl-NL" sz="2800" b="1" cap="all" baseline="0" smtClean="0">
                <a:solidFill>
                  <a:schemeClr val="accent4"/>
                </a:solidFill>
              </a:defRPr>
            </a:lvl1pPr>
            <a:lvl2pPr>
              <a:defRPr lang="nl-NL" smtClean="0"/>
            </a:lvl2pPr>
            <a:lvl3pPr>
              <a:defRPr lang="nl-NL" smtClean="0"/>
            </a:lvl3pPr>
            <a:lvl4pPr>
              <a:defRPr lang="nl-NL" smtClean="0"/>
            </a:lvl4pPr>
            <a:lvl5pPr>
              <a:defRPr lang="en-GB"/>
            </a:lvl5pPr>
          </a:lstStyle>
          <a:p>
            <a:pPr lvl="0" algn="l"/>
            <a:r>
              <a:rPr lang="en-GB" noProof="0" err="1"/>
              <a:t>SubtitLE</a:t>
            </a:r>
            <a:endParaRPr lang="en-GB" noProof="0"/>
          </a:p>
        </p:txBody>
      </p:sp>
      <p:sp>
        <p:nvSpPr>
          <p:cNvPr id="8" name="Tijdelijke aanduiding voor tekst 6">
            <a:extLst>
              <a:ext uri="{FF2B5EF4-FFF2-40B4-BE49-F238E27FC236}">
                <a16:creationId xmlns:a16="http://schemas.microsoft.com/office/drawing/2014/main" id="{8B4A457D-E7B8-C744-8D65-0336B74AB055}"/>
              </a:ext>
            </a:extLst>
          </p:cNvPr>
          <p:cNvSpPr>
            <a:spLocks noGrp="1"/>
          </p:cNvSpPr>
          <p:nvPr>
            <p:ph type="body" sz="quarter" idx="14" hasCustomPrompt="1"/>
          </p:nvPr>
        </p:nvSpPr>
        <p:spPr>
          <a:xfrm>
            <a:off x="530226" y="5594092"/>
            <a:ext cx="3821642" cy="327540"/>
          </a:xfrm>
          <a:noFill/>
        </p:spPr>
        <p:txBody>
          <a:bodyPr wrap="square" lIns="0" tIns="0" rIns="0" bIns="0" anchor="t">
            <a:noAutofit/>
          </a:bodyPr>
          <a:lstStyle>
            <a:lvl1pPr marL="0" indent="0">
              <a:buNone/>
              <a:defRPr lang="nl-NL" sz="1400" b="0" cap="none" baseline="0" smtClean="0">
                <a:solidFill>
                  <a:schemeClr val="accent4"/>
                </a:solidFill>
              </a:defRPr>
            </a:lvl1pPr>
            <a:lvl2pPr>
              <a:defRPr lang="nl-NL" smtClean="0"/>
            </a:lvl2pPr>
            <a:lvl3pPr>
              <a:defRPr lang="nl-NL" smtClean="0"/>
            </a:lvl3pPr>
            <a:lvl4pPr>
              <a:defRPr lang="nl-NL" smtClean="0"/>
            </a:lvl4pPr>
            <a:lvl5pPr>
              <a:defRPr lang="en-GB"/>
            </a:lvl5pPr>
          </a:lstStyle>
          <a:p>
            <a:pPr lvl="0" algn="l"/>
            <a:r>
              <a:rPr lang="nl-NL"/>
              <a:t>Name speaker</a:t>
            </a:r>
            <a:endParaRPr lang="en-GB"/>
          </a:p>
        </p:txBody>
      </p:sp>
      <p:sp>
        <p:nvSpPr>
          <p:cNvPr id="9" name="Tijdelijke aanduiding voor tekst 6">
            <a:extLst>
              <a:ext uri="{FF2B5EF4-FFF2-40B4-BE49-F238E27FC236}">
                <a16:creationId xmlns:a16="http://schemas.microsoft.com/office/drawing/2014/main" id="{C9EF9A81-0795-7A4C-AC40-77F42EBE62DA}"/>
              </a:ext>
            </a:extLst>
          </p:cNvPr>
          <p:cNvSpPr>
            <a:spLocks noGrp="1"/>
          </p:cNvSpPr>
          <p:nvPr>
            <p:ph type="body" sz="quarter" idx="15" hasCustomPrompt="1"/>
          </p:nvPr>
        </p:nvSpPr>
        <p:spPr>
          <a:xfrm>
            <a:off x="530226" y="6037004"/>
            <a:ext cx="3821642" cy="327540"/>
          </a:xfrm>
          <a:noFill/>
        </p:spPr>
        <p:txBody>
          <a:bodyPr wrap="square" lIns="0" tIns="0" rIns="0" bIns="0" anchor="t">
            <a:noAutofit/>
          </a:bodyPr>
          <a:lstStyle>
            <a:lvl1pPr marL="0" indent="0">
              <a:buNone/>
              <a:defRPr lang="nl-NL" sz="1400" b="0" cap="none" baseline="0" smtClean="0">
                <a:solidFill>
                  <a:schemeClr val="accent4"/>
                </a:solidFill>
              </a:defRPr>
            </a:lvl1pPr>
            <a:lvl2pPr>
              <a:defRPr lang="nl-NL" smtClean="0"/>
            </a:lvl2pPr>
            <a:lvl3pPr>
              <a:defRPr lang="nl-NL" smtClean="0"/>
            </a:lvl3pPr>
            <a:lvl4pPr>
              <a:defRPr lang="nl-NL" smtClean="0"/>
            </a:lvl4pPr>
            <a:lvl5pPr>
              <a:defRPr lang="en-GB"/>
            </a:lvl5pPr>
          </a:lstStyle>
          <a:p>
            <a:pPr lvl="0" algn="l"/>
            <a:r>
              <a:rPr lang="nl-NL"/>
              <a:t>Date</a:t>
            </a:r>
            <a:endParaRPr lang="en-GB"/>
          </a:p>
        </p:txBody>
      </p:sp>
      <p:sp>
        <p:nvSpPr>
          <p:cNvPr id="19" name="Text Placeholder 7">
            <a:extLst>
              <a:ext uri="{FF2B5EF4-FFF2-40B4-BE49-F238E27FC236}">
                <a16:creationId xmlns:a16="http://schemas.microsoft.com/office/drawing/2014/main" id="{D6019860-38DD-7D9F-FE22-1743DD2A4489}"/>
              </a:ext>
            </a:extLst>
          </p:cNvPr>
          <p:cNvSpPr>
            <a:spLocks noGrp="1"/>
          </p:cNvSpPr>
          <p:nvPr>
            <p:ph type="body" sz="quarter" idx="16"/>
          </p:nvPr>
        </p:nvSpPr>
        <p:spPr>
          <a:xfrm>
            <a:off x="530225" y="936368"/>
            <a:ext cx="2365375" cy="1560956"/>
          </a:xfrm>
          <a:blipFill dpi="0" rotWithShape="1">
            <a:blip r:embed="rId2"/>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209106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p:txBody>
          <a:bodyPr/>
          <a:lstStyle/>
          <a:p>
            <a:r>
              <a:rPr lang="en-US" noProof="0"/>
              <a:t>Insert agenda</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p>
            <a:r>
              <a:rPr lang="en-GB" noProof="0"/>
              <a:t>Footer</a:t>
            </a:r>
          </a:p>
        </p:txBody>
      </p:sp>
      <p:sp>
        <p:nvSpPr>
          <p:cNvPr id="6" name="Tijdelijke aanduiding voor tekst 5">
            <a:extLst>
              <a:ext uri="{FF2B5EF4-FFF2-40B4-BE49-F238E27FC236}">
                <a16:creationId xmlns:a16="http://schemas.microsoft.com/office/drawing/2014/main" id="{9BB1946A-9981-A440-B20F-5EAEDC9D8F4B}"/>
              </a:ext>
            </a:extLst>
          </p:cNvPr>
          <p:cNvSpPr>
            <a:spLocks noGrp="1"/>
          </p:cNvSpPr>
          <p:nvPr>
            <p:ph type="body" sz="quarter" idx="12" hasCustomPrompt="1"/>
          </p:nvPr>
        </p:nvSpPr>
        <p:spPr>
          <a:xfrm>
            <a:off x="1444833" y="1552363"/>
            <a:ext cx="4152899" cy="597326"/>
          </a:xfrm>
        </p:spPr>
        <p:txBody>
          <a:bodyPr anchor="ctr"/>
          <a:lstStyle>
            <a:lvl1pPr marL="0" indent="0">
              <a:buNone/>
              <a:defRPr/>
            </a:lvl1pPr>
          </a:lstStyle>
          <a:p>
            <a:pPr lvl="0"/>
            <a:r>
              <a:rPr lang="en-GB" noProof="0"/>
              <a:t>Insert text</a:t>
            </a:r>
          </a:p>
        </p:txBody>
      </p:sp>
      <p:sp>
        <p:nvSpPr>
          <p:cNvPr id="8" name="Tijdelijke aanduiding voor tekst 5">
            <a:extLst>
              <a:ext uri="{FF2B5EF4-FFF2-40B4-BE49-F238E27FC236}">
                <a16:creationId xmlns:a16="http://schemas.microsoft.com/office/drawing/2014/main" id="{6A14F26B-F57D-0443-81E7-6867FBF8CEB5}"/>
              </a:ext>
            </a:extLst>
          </p:cNvPr>
          <p:cNvSpPr>
            <a:spLocks noGrp="1"/>
          </p:cNvSpPr>
          <p:nvPr>
            <p:ph type="body" sz="quarter" idx="13" hasCustomPrompt="1"/>
          </p:nvPr>
        </p:nvSpPr>
        <p:spPr>
          <a:xfrm>
            <a:off x="576152" y="1552362"/>
            <a:ext cx="597327" cy="597327"/>
          </a:xfrm>
          <a:prstGeom prst="ellipse">
            <a:avLst/>
          </a:prstGeom>
          <a:solidFill>
            <a:schemeClr val="accent4"/>
          </a:solidFill>
        </p:spPr>
        <p:txBody>
          <a:bodyPr anchor="ctr"/>
          <a:lstStyle>
            <a:lvl1pPr marL="0" indent="0" algn="ctr">
              <a:buNone/>
              <a:defRPr>
                <a:solidFill>
                  <a:schemeClr val="bg1"/>
                </a:solidFill>
              </a:defRPr>
            </a:lvl1pPr>
          </a:lstStyle>
          <a:p>
            <a:pPr lvl="0"/>
            <a:r>
              <a:rPr lang="nl-NL"/>
              <a:t>00</a:t>
            </a:r>
            <a:endParaRPr lang="en-GB"/>
          </a:p>
        </p:txBody>
      </p:sp>
      <p:sp>
        <p:nvSpPr>
          <p:cNvPr id="9" name="Tijdelijke aanduiding voor tekst 5">
            <a:extLst>
              <a:ext uri="{FF2B5EF4-FFF2-40B4-BE49-F238E27FC236}">
                <a16:creationId xmlns:a16="http://schemas.microsoft.com/office/drawing/2014/main" id="{89D63DD8-C3B4-894B-A175-5DC616EDBE40}"/>
              </a:ext>
            </a:extLst>
          </p:cNvPr>
          <p:cNvSpPr>
            <a:spLocks noGrp="1"/>
          </p:cNvSpPr>
          <p:nvPr>
            <p:ph type="body" sz="quarter" idx="14" hasCustomPrompt="1"/>
          </p:nvPr>
        </p:nvSpPr>
        <p:spPr>
          <a:xfrm>
            <a:off x="1444833" y="2451523"/>
            <a:ext cx="4152899" cy="597326"/>
          </a:xfrm>
        </p:spPr>
        <p:txBody>
          <a:bodyPr anchor="ctr"/>
          <a:lstStyle>
            <a:lvl1pPr marL="0" indent="0">
              <a:buNone/>
              <a:defRPr/>
            </a:lvl1pPr>
          </a:lstStyle>
          <a:p>
            <a:pPr lvl="0"/>
            <a:r>
              <a:rPr lang="en-GB" noProof="0"/>
              <a:t>Insert text</a:t>
            </a:r>
          </a:p>
        </p:txBody>
      </p:sp>
      <p:sp>
        <p:nvSpPr>
          <p:cNvPr id="10" name="Tijdelijke aanduiding voor tekst 5">
            <a:extLst>
              <a:ext uri="{FF2B5EF4-FFF2-40B4-BE49-F238E27FC236}">
                <a16:creationId xmlns:a16="http://schemas.microsoft.com/office/drawing/2014/main" id="{276594F9-CE5C-284F-8745-2FA64A6BAF62}"/>
              </a:ext>
            </a:extLst>
          </p:cNvPr>
          <p:cNvSpPr>
            <a:spLocks noGrp="1"/>
          </p:cNvSpPr>
          <p:nvPr>
            <p:ph type="body" sz="quarter" idx="15" hasCustomPrompt="1"/>
          </p:nvPr>
        </p:nvSpPr>
        <p:spPr>
          <a:xfrm>
            <a:off x="576152" y="2451522"/>
            <a:ext cx="597327" cy="597327"/>
          </a:xfrm>
          <a:prstGeom prst="ellipse">
            <a:avLst/>
          </a:prstGeom>
          <a:solidFill>
            <a:schemeClr val="accent4"/>
          </a:solidFill>
        </p:spPr>
        <p:txBody>
          <a:bodyPr anchor="ctr"/>
          <a:lstStyle>
            <a:lvl1pPr marL="0" indent="0" algn="ctr">
              <a:buNone/>
              <a:defRPr>
                <a:solidFill>
                  <a:schemeClr val="bg1"/>
                </a:solidFill>
              </a:defRPr>
            </a:lvl1pPr>
          </a:lstStyle>
          <a:p>
            <a:pPr lvl="0"/>
            <a:r>
              <a:rPr lang="nl-NL"/>
              <a:t>00</a:t>
            </a:r>
            <a:endParaRPr lang="en-GB"/>
          </a:p>
        </p:txBody>
      </p:sp>
      <p:sp>
        <p:nvSpPr>
          <p:cNvPr id="11" name="Tijdelijke aanduiding voor tekst 5">
            <a:extLst>
              <a:ext uri="{FF2B5EF4-FFF2-40B4-BE49-F238E27FC236}">
                <a16:creationId xmlns:a16="http://schemas.microsoft.com/office/drawing/2014/main" id="{61C91E18-C55F-4747-9564-CD93D8F58685}"/>
              </a:ext>
            </a:extLst>
          </p:cNvPr>
          <p:cNvSpPr>
            <a:spLocks noGrp="1"/>
          </p:cNvSpPr>
          <p:nvPr>
            <p:ph type="body" sz="quarter" idx="16" hasCustomPrompt="1"/>
          </p:nvPr>
        </p:nvSpPr>
        <p:spPr>
          <a:xfrm>
            <a:off x="1444833" y="3350682"/>
            <a:ext cx="4152899" cy="597326"/>
          </a:xfrm>
        </p:spPr>
        <p:txBody>
          <a:bodyPr anchor="ctr"/>
          <a:lstStyle>
            <a:lvl1pPr marL="0" indent="0">
              <a:buNone/>
              <a:defRPr/>
            </a:lvl1pPr>
          </a:lstStyle>
          <a:p>
            <a:pPr lvl="0"/>
            <a:r>
              <a:rPr lang="en-GB" noProof="0"/>
              <a:t>Insert text</a:t>
            </a:r>
          </a:p>
        </p:txBody>
      </p:sp>
      <p:sp>
        <p:nvSpPr>
          <p:cNvPr id="12" name="Tijdelijke aanduiding voor tekst 5">
            <a:extLst>
              <a:ext uri="{FF2B5EF4-FFF2-40B4-BE49-F238E27FC236}">
                <a16:creationId xmlns:a16="http://schemas.microsoft.com/office/drawing/2014/main" id="{970DD01F-9A7E-4049-801F-AD5B3A783340}"/>
              </a:ext>
            </a:extLst>
          </p:cNvPr>
          <p:cNvSpPr>
            <a:spLocks noGrp="1"/>
          </p:cNvSpPr>
          <p:nvPr>
            <p:ph type="body" sz="quarter" idx="17" hasCustomPrompt="1"/>
          </p:nvPr>
        </p:nvSpPr>
        <p:spPr>
          <a:xfrm>
            <a:off x="576152" y="3350681"/>
            <a:ext cx="597327" cy="597327"/>
          </a:xfrm>
          <a:prstGeom prst="ellipse">
            <a:avLst/>
          </a:prstGeom>
          <a:solidFill>
            <a:schemeClr val="accent4"/>
          </a:solidFill>
        </p:spPr>
        <p:txBody>
          <a:bodyPr anchor="ctr"/>
          <a:lstStyle>
            <a:lvl1pPr marL="0" indent="0" algn="ctr">
              <a:buNone/>
              <a:defRPr>
                <a:solidFill>
                  <a:schemeClr val="bg1"/>
                </a:solidFill>
              </a:defRPr>
            </a:lvl1pPr>
          </a:lstStyle>
          <a:p>
            <a:pPr lvl="0"/>
            <a:r>
              <a:rPr lang="nl-NL"/>
              <a:t>00</a:t>
            </a:r>
            <a:endParaRPr lang="en-GB"/>
          </a:p>
        </p:txBody>
      </p:sp>
      <p:sp>
        <p:nvSpPr>
          <p:cNvPr id="13" name="Tijdelijke aanduiding voor tekst 5">
            <a:extLst>
              <a:ext uri="{FF2B5EF4-FFF2-40B4-BE49-F238E27FC236}">
                <a16:creationId xmlns:a16="http://schemas.microsoft.com/office/drawing/2014/main" id="{DB8746F4-D781-904C-B994-8BE716E31EB5}"/>
              </a:ext>
            </a:extLst>
          </p:cNvPr>
          <p:cNvSpPr>
            <a:spLocks noGrp="1"/>
          </p:cNvSpPr>
          <p:nvPr>
            <p:ph type="body" sz="quarter" idx="18" hasCustomPrompt="1"/>
          </p:nvPr>
        </p:nvSpPr>
        <p:spPr>
          <a:xfrm>
            <a:off x="1444833" y="4249840"/>
            <a:ext cx="4152899" cy="597326"/>
          </a:xfrm>
        </p:spPr>
        <p:txBody>
          <a:bodyPr anchor="ctr"/>
          <a:lstStyle>
            <a:lvl1pPr marL="0" indent="0">
              <a:buNone/>
              <a:defRPr/>
            </a:lvl1pPr>
          </a:lstStyle>
          <a:p>
            <a:pPr lvl="0"/>
            <a:r>
              <a:rPr lang="en-GB" noProof="0"/>
              <a:t>Insert text</a:t>
            </a:r>
          </a:p>
        </p:txBody>
      </p:sp>
      <p:sp>
        <p:nvSpPr>
          <p:cNvPr id="14" name="Tijdelijke aanduiding voor tekst 5">
            <a:extLst>
              <a:ext uri="{FF2B5EF4-FFF2-40B4-BE49-F238E27FC236}">
                <a16:creationId xmlns:a16="http://schemas.microsoft.com/office/drawing/2014/main" id="{730FF140-5A35-0449-A233-EC2CAB6B81C5}"/>
              </a:ext>
            </a:extLst>
          </p:cNvPr>
          <p:cNvSpPr>
            <a:spLocks noGrp="1"/>
          </p:cNvSpPr>
          <p:nvPr>
            <p:ph type="body" sz="quarter" idx="19" hasCustomPrompt="1"/>
          </p:nvPr>
        </p:nvSpPr>
        <p:spPr>
          <a:xfrm>
            <a:off x="576152" y="4249839"/>
            <a:ext cx="597327" cy="597327"/>
          </a:xfrm>
          <a:prstGeom prst="ellipse">
            <a:avLst/>
          </a:prstGeom>
          <a:solidFill>
            <a:schemeClr val="accent4"/>
          </a:solidFill>
        </p:spPr>
        <p:txBody>
          <a:bodyPr anchor="ctr"/>
          <a:lstStyle>
            <a:lvl1pPr marL="0" indent="0" algn="ctr">
              <a:buNone/>
              <a:defRPr>
                <a:solidFill>
                  <a:schemeClr val="bg1"/>
                </a:solidFill>
              </a:defRPr>
            </a:lvl1pPr>
          </a:lstStyle>
          <a:p>
            <a:pPr lvl="0"/>
            <a:r>
              <a:rPr lang="nl-NL"/>
              <a:t>00</a:t>
            </a:r>
            <a:endParaRPr lang="en-GB"/>
          </a:p>
        </p:txBody>
      </p:sp>
      <p:sp>
        <p:nvSpPr>
          <p:cNvPr id="15" name="Tijdelijke aanduiding voor tekst 5">
            <a:extLst>
              <a:ext uri="{FF2B5EF4-FFF2-40B4-BE49-F238E27FC236}">
                <a16:creationId xmlns:a16="http://schemas.microsoft.com/office/drawing/2014/main" id="{DA157AA6-53D6-5C4C-A9AD-EF344AE21E7C}"/>
              </a:ext>
            </a:extLst>
          </p:cNvPr>
          <p:cNvSpPr>
            <a:spLocks noGrp="1"/>
          </p:cNvSpPr>
          <p:nvPr>
            <p:ph type="body" sz="quarter" idx="20" hasCustomPrompt="1"/>
          </p:nvPr>
        </p:nvSpPr>
        <p:spPr>
          <a:xfrm>
            <a:off x="7164287" y="1552363"/>
            <a:ext cx="4152899" cy="597326"/>
          </a:xfrm>
        </p:spPr>
        <p:txBody>
          <a:bodyPr anchor="ctr"/>
          <a:lstStyle>
            <a:lvl1pPr marL="0" indent="0">
              <a:buNone/>
              <a:defRPr/>
            </a:lvl1pPr>
          </a:lstStyle>
          <a:p>
            <a:pPr lvl="0"/>
            <a:r>
              <a:rPr lang="en-GB" noProof="0"/>
              <a:t>Insert text</a:t>
            </a:r>
          </a:p>
        </p:txBody>
      </p:sp>
      <p:sp>
        <p:nvSpPr>
          <p:cNvPr id="16" name="Tijdelijke aanduiding voor tekst 5">
            <a:extLst>
              <a:ext uri="{FF2B5EF4-FFF2-40B4-BE49-F238E27FC236}">
                <a16:creationId xmlns:a16="http://schemas.microsoft.com/office/drawing/2014/main" id="{0701BC19-F258-9048-9BC2-506DB800B842}"/>
              </a:ext>
            </a:extLst>
          </p:cNvPr>
          <p:cNvSpPr>
            <a:spLocks noGrp="1"/>
          </p:cNvSpPr>
          <p:nvPr>
            <p:ph type="body" sz="quarter" idx="21" hasCustomPrompt="1"/>
          </p:nvPr>
        </p:nvSpPr>
        <p:spPr>
          <a:xfrm>
            <a:off x="6295606" y="1552362"/>
            <a:ext cx="597327" cy="597327"/>
          </a:xfrm>
          <a:prstGeom prst="ellipse">
            <a:avLst/>
          </a:prstGeom>
          <a:solidFill>
            <a:schemeClr val="accent4"/>
          </a:solidFill>
        </p:spPr>
        <p:txBody>
          <a:bodyPr anchor="ctr"/>
          <a:lstStyle>
            <a:lvl1pPr marL="0" indent="0" algn="ctr">
              <a:buNone/>
              <a:defRPr>
                <a:solidFill>
                  <a:schemeClr val="bg1"/>
                </a:solidFill>
              </a:defRPr>
            </a:lvl1pPr>
          </a:lstStyle>
          <a:p>
            <a:pPr lvl="0"/>
            <a:r>
              <a:rPr lang="en-GB" noProof="0"/>
              <a:t>00</a:t>
            </a:r>
          </a:p>
        </p:txBody>
      </p:sp>
      <p:sp>
        <p:nvSpPr>
          <p:cNvPr id="17" name="Tijdelijke aanduiding voor tekst 5">
            <a:extLst>
              <a:ext uri="{FF2B5EF4-FFF2-40B4-BE49-F238E27FC236}">
                <a16:creationId xmlns:a16="http://schemas.microsoft.com/office/drawing/2014/main" id="{8B964195-6A03-484A-99F2-7BBC77FE513F}"/>
              </a:ext>
            </a:extLst>
          </p:cNvPr>
          <p:cNvSpPr>
            <a:spLocks noGrp="1"/>
          </p:cNvSpPr>
          <p:nvPr>
            <p:ph type="body" sz="quarter" idx="22" hasCustomPrompt="1"/>
          </p:nvPr>
        </p:nvSpPr>
        <p:spPr>
          <a:xfrm>
            <a:off x="7164287" y="2451523"/>
            <a:ext cx="4152899" cy="597326"/>
          </a:xfrm>
        </p:spPr>
        <p:txBody>
          <a:bodyPr anchor="ctr"/>
          <a:lstStyle>
            <a:lvl1pPr marL="0" indent="0">
              <a:buNone/>
              <a:defRPr/>
            </a:lvl1pPr>
          </a:lstStyle>
          <a:p>
            <a:pPr lvl="0"/>
            <a:r>
              <a:rPr lang="en-GB" noProof="0"/>
              <a:t>Insert text</a:t>
            </a:r>
          </a:p>
        </p:txBody>
      </p:sp>
      <p:sp>
        <p:nvSpPr>
          <p:cNvPr id="18" name="Tijdelijke aanduiding voor tekst 5">
            <a:extLst>
              <a:ext uri="{FF2B5EF4-FFF2-40B4-BE49-F238E27FC236}">
                <a16:creationId xmlns:a16="http://schemas.microsoft.com/office/drawing/2014/main" id="{FE439566-87BF-144F-9AFF-F3C7EFAF99A4}"/>
              </a:ext>
            </a:extLst>
          </p:cNvPr>
          <p:cNvSpPr>
            <a:spLocks noGrp="1"/>
          </p:cNvSpPr>
          <p:nvPr>
            <p:ph type="body" sz="quarter" idx="23" hasCustomPrompt="1"/>
          </p:nvPr>
        </p:nvSpPr>
        <p:spPr>
          <a:xfrm>
            <a:off x="6295606" y="2451522"/>
            <a:ext cx="597327" cy="597327"/>
          </a:xfrm>
          <a:prstGeom prst="ellipse">
            <a:avLst/>
          </a:prstGeom>
          <a:solidFill>
            <a:schemeClr val="accent4"/>
          </a:solidFill>
        </p:spPr>
        <p:txBody>
          <a:bodyPr anchor="ctr"/>
          <a:lstStyle>
            <a:lvl1pPr marL="0" indent="0" algn="ctr">
              <a:buNone/>
              <a:defRPr>
                <a:solidFill>
                  <a:schemeClr val="bg1"/>
                </a:solidFill>
              </a:defRPr>
            </a:lvl1pPr>
          </a:lstStyle>
          <a:p>
            <a:pPr lvl="0"/>
            <a:r>
              <a:rPr lang="en-GB" noProof="0"/>
              <a:t>00</a:t>
            </a:r>
          </a:p>
        </p:txBody>
      </p:sp>
      <p:sp>
        <p:nvSpPr>
          <p:cNvPr id="19" name="Tijdelijke aanduiding voor tekst 5">
            <a:extLst>
              <a:ext uri="{FF2B5EF4-FFF2-40B4-BE49-F238E27FC236}">
                <a16:creationId xmlns:a16="http://schemas.microsoft.com/office/drawing/2014/main" id="{831794A0-835C-1F4F-8D1C-3897A751C504}"/>
              </a:ext>
            </a:extLst>
          </p:cNvPr>
          <p:cNvSpPr>
            <a:spLocks noGrp="1"/>
          </p:cNvSpPr>
          <p:nvPr>
            <p:ph type="body" sz="quarter" idx="24" hasCustomPrompt="1"/>
          </p:nvPr>
        </p:nvSpPr>
        <p:spPr>
          <a:xfrm>
            <a:off x="7164287" y="3350682"/>
            <a:ext cx="4152899" cy="597326"/>
          </a:xfrm>
        </p:spPr>
        <p:txBody>
          <a:bodyPr anchor="ctr"/>
          <a:lstStyle>
            <a:lvl1pPr marL="0" indent="0">
              <a:buNone/>
              <a:defRPr/>
            </a:lvl1pPr>
          </a:lstStyle>
          <a:p>
            <a:pPr lvl="0"/>
            <a:r>
              <a:rPr lang="en-GB" noProof="0"/>
              <a:t>Insert text</a:t>
            </a:r>
          </a:p>
        </p:txBody>
      </p:sp>
      <p:sp>
        <p:nvSpPr>
          <p:cNvPr id="20" name="Tijdelijke aanduiding voor tekst 5">
            <a:extLst>
              <a:ext uri="{FF2B5EF4-FFF2-40B4-BE49-F238E27FC236}">
                <a16:creationId xmlns:a16="http://schemas.microsoft.com/office/drawing/2014/main" id="{BD33667E-C972-7140-AAF5-39D35E13715D}"/>
              </a:ext>
            </a:extLst>
          </p:cNvPr>
          <p:cNvSpPr>
            <a:spLocks noGrp="1"/>
          </p:cNvSpPr>
          <p:nvPr>
            <p:ph type="body" sz="quarter" idx="25" hasCustomPrompt="1"/>
          </p:nvPr>
        </p:nvSpPr>
        <p:spPr>
          <a:xfrm>
            <a:off x="6295606" y="3350681"/>
            <a:ext cx="597327" cy="597327"/>
          </a:xfrm>
          <a:prstGeom prst="ellipse">
            <a:avLst/>
          </a:prstGeom>
          <a:solidFill>
            <a:schemeClr val="accent4"/>
          </a:solidFill>
        </p:spPr>
        <p:txBody>
          <a:bodyPr anchor="ctr"/>
          <a:lstStyle>
            <a:lvl1pPr marL="0" indent="0" algn="ctr">
              <a:buNone/>
              <a:defRPr>
                <a:solidFill>
                  <a:schemeClr val="bg1"/>
                </a:solidFill>
              </a:defRPr>
            </a:lvl1pPr>
          </a:lstStyle>
          <a:p>
            <a:pPr lvl="0"/>
            <a:r>
              <a:rPr lang="en-GB" noProof="0"/>
              <a:t>00</a:t>
            </a:r>
          </a:p>
        </p:txBody>
      </p:sp>
      <p:sp>
        <p:nvSpPr>
          <p:cNvPr id="21" name="Tijdelijke aanduiding voor tekst 5">
            <a:extLst>
              <a:ext uri="{FF2B5EF4-FFF2-40B4-BE49-F238E27FC236}">
                <a16:creationId xmlns:a16="http://schemas.microsoft.com/office/drawing/2014/main" id="{28807B26-0194-E642-B8E5-AAB08BA07D4F}"/>
              </a:ext>
            </a:extLst>
          </p:cNvPr>
          <p:cNvSpPr>
            <a:spLocks noGrp="1"/>
          </p:cNvSpPr>
          <p:nvPr>
            <p:ph type="body" sz="quarter" idx="26" hasCustomPrompt="1"/>
          </p:nvPr>
        </p:nvSpPr>
        <p:spPr>
          <a:xfrm>
            <a:off x="7164287" y="4249840"/>
            <a:ext cx="4152899" cy="597326"/>
          </a:xfrm>
        </p:spPr>
        <p:txBody>
          <a:bodyPr anchor="ctr"/>
          <a:lstStyle>
            <a:lvl1pPr marL="0" indent="0">
              <a:buNone/>
              <a:defRPr/>
            </a:lvl1pPr>
          </a:lstStyle>
          <a:p>
            <a:pPr lvl="0"/>
            <a:r>
              <a:rPr lang="en-GB" noProof="0"/>
              <a:t>Insert text</a:t>
            </a:r>
          </a:p>
        </p:txBody>
      </p:sp>
      <p:sp>
        <p:nvSpPr>
          <p:cNvPr id="22" name="Tijdelijke aanduiding voor tekst 5">
            <a:extLst>
              <a:ext uri="{FF2B5EF4-FFF2-40B4-BE49-F238E27FC236}">
                <a16:creationId xmlns:a16="http://schemas.microsoft.com/office/drawing/2014/main" id="{A6675087-B9A5-1544-A59B-716295D017BF}"/>
              </a:ext>
            </a:extLst>
          </p:cNvPr>
          <p:cNvSpPr>
            <a:spLocks noGrp="1"/>
          </p:cNvSpPr>
          <p:nvPr>
            <p:ph type="body" sz="quarter" idx="27" hasCustomPrompt="1"/>
          </p:nvPr>
        </p:nvSpPr>
        <p:spPr>
          <a:xfrm>
            <a:off x="6295606" y="4249839"/>
            <a:ext cx="597327" cy="597327"/>
          </a:xfrm>
          <a:prstGeom prst="ellipse">
            <a:avLst/>
          </a:prstGeom>
          <a:solidFill>
            <a:schemeClr val="accent4"/>
          </a:solidFill>
        </p:spPr>
        <p:txBody>
          <a:bodyPr anchor="ctr"/>
          <a:lstStyle>
            <a:lvl1pPr marL="0" indent="0" algn="ctr">
              <a:buNone/>
              <a:defRPr>
                <a:solidFill>
                  <a:schemeClr val="bg1"/>
                </a:solidFill>
              </a:defRPr>
            </a:lvl1pPr>
          </a:lstStyle>
          <a:p>
            <a:pPr lvl="0"/>
            <a:r>
              <a:rPr lang="en-GB" noProof="0"/>
              <a:t>00</a:t>
            </a:r>
          </a:p>
        </p:txBody>
      </p:sp>
    </p:spTree>
    <p:extLst>
      <p:ext uri="{BB962C8B-B14F-4D97-AF65-F5344CB8AC3E}">
        <p14:creationId xmlns:p14="http://schemas.microsoft.com/office/powerpoint/2010/main" val="3488988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Red">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BB9B8-D9A6-CB44-8053-F900600355F4}"/>
              </a:ext>
            </a:extLst>
          </p:cNvPr>
          <p:cNvSpPr>
            <a:spLocks noGrp="1"/>
          </p:cNvSpPr>
          <p:nvPr>
            <p:ph type="title" hasCustomPrompt="1"/>
          </p:nvPr>
        </p:nvSpPr>
        <p:spPr>
          <a:xfrm>
            <a:off x="530965" y="3244334"/>
            <a:ext cx="7284297" cy="1924014"/>
          </a:xfrm>
        </p:spPr>
        <p:txBody>
          <a:bodyPr anchor="t"/>
          <a:lstStyle>
            <a:lvl1pPr>
              <a:defRPr sz="3600">
                <a:solidFill>
                  <a:schemeClr val="bg1"/>
                </a:solidFill>
              </a:defRPr>
            </a:lvl1pPr>
          </a:lstStyle>
          <a:p>
            <a:r>
              <a:rPr lang="nl-NL" noProof="0"/>
              <a:t>Klik om titel te bewerken</a:t>
            </a:r>
            <a:endParaRPr lang="en-GB" noProof="0"/>
          </a:p>
        </p:txBody>
      </p:sp>
      <p:sp>
        <p:nvSpPr>
          <p:cNvPr id="7" name="Tijdelijke aanduiding voor tekst 6">
            <a:extLst>
              <a:ext uri="{FF2B5EF4-FFF2-40B4-BE49-F238E27FC236}">
                <a16:creationId xmlns:a16="http://schemas.microsoft.com/office/drawing/2014/main" id="{68E37E10-5A73-D448-8BA7-5C686994620F}"/>
              </a:ext>
            </a:extLst>
          </p:cNvPr>
          <p:cNvSpPr>
            <a:spLocks noGrp="1"/>
          </p:cNvSpPr>
          <p:nvPr>
            <p:ph type="body" sz="quarter" idx="12" hasCustomPrompt="1"/>
          </p:nvPr>
        </p:nvSpPr>
        <p:spPr>
          <a:xfrm>
            <a:off x="530225" y="1928813"/>
            <a:ext cx="2170113" cy="1143000"/>
          </a:xfrm>
          <a:noFill/>
        </p:spPr>
        <p:txBody>
          <a:bodyPr wrap="square" lIns="0" tIns="0" rIns="0" bIns="0" anchor="b">
            <a:noAutofit/>
          </a:bodyPr>
          <a:lstStyle>
            <a:lvl1pPr marL="0" indent="0">
              <a:buNone/>
              <a:defRPr lang="nl-NL" sz="7200" b="1" cap="all" baseline="0" smtClean="0">
                <a:solidFill>
                  <a:schemeClr val="accent1"/>
                </a:solidFill>
              </a:defRPr>
            </a:lvl1pPr>
            <a:lvl2pPr>
              <a:defRPr lang="nl-NL" smtClean="0"/>
            </a:lvl2pPr>
            <a:lvl3pPr>
              <a:defRPr lang="nl-NL" smtClean="0"/>
            </a:lvl3pPr>
            <a:lvl4pPr>
              <a:defRPr lang="nl-NL" smtClean="0"/>
            </a:lvl4pPr>
            <a:lvl5pPr>
              <a:defRPr lang="en-GB"/>
            </a:lvl5pPr>
          </a:lstStyle>
          <a:p>
            <a:pPr lvl="0" algn="l"/>
            <a:r>
              <a:rPr lang="nl-NL"/>
              <a:t>00</a:t>
            </a:r>
            <a:endParaRPr lang="en-GB"/>
          </a:p>
        </p:txBody>
      </p:sp>
      <p:pic>
        <p:nvPicPr>
          <p:cNvPr id="3" name="Graphic 9">
            <a:extLst>
              <a:ext uri="{FF2B5EF4-FFF2-40B4-BE49-F238E27FC236}">
                <a16:creationId xmlns:a16="http://schemas.microsoft.com/office/drawing/2014/main" id="{A5022987-35D9-6BDB-D97F-747AB6BF72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360751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Red">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BB9B8-D9A6-CB44-8053-F900600355F4}"/>
              </a:ext>
            </a:extLst>
          </p:cNvPr>
          <p:cNvSpPr>
            <a:spLocks noGrp="1"/>
          </p:cNvSpPr>
          <p:nvPr>
            <p:ph type="title" hasCustomPrompt="1"/>
          </p:nvPr>
        </p:nvSpPr>
        <p:spPr>
          <a:xfrm>
            <a:off x="530965" y="3244334"/>
            <a:ext cx="7284297" cy="1924014"/>
          </a:xfrm>
        </p:spPr>
        <p:txBody>
          <a:bodyPr anchor="t"/>
          <a:lstStyle>
            <a:lvl1pPr>
              <a:defRPr sz="3600">
                <a:solidFill>
                  <a:schemeClr val="bg1"/>
                </a:solidFill>
              </a:defRPr>
            </a:lvl1pPr>
          </a:lstStyle>
          <a:p>
            <a:r>
              <a:rPr lang="nl-NL" noProof="0"/>
              <a:t>Klik om titel te bewerken</a:t>
            </a:r>
            <a:endParaRPr lang="en-GB" noProof="0"/>
          </a:p>
        </p:txBody>
      </p:sp>
      <p:sp>
        <p:nvSpPr>
          <p:cNvPr id="7" name="Tijdelijke aanduiding voor tekst 6">
            <a:extLst>
              <a:ext uri="{FF2B5EF4-FFF2-40B4-BE49-F238E27FC236}">
                <a16:creationId xmlns:a16="http://schemas.microsoft.com/office/drawing/2014/main" id="{68E37E10-5A73-D448-8BA7-5C686994620F}"/>
              </a:ext>
            </a:extLst>
          </p:cNvPr>
          <p:cNvSpPr>
            <a:spLocks noGrp="1"/>
          </p:cNvSpPr>
          <p:nvPr>
            <p:ph type="body" sz="quarter" idx="12" hasCustomPrompt="1"/>
          </p:nvPr>
        </p:nvSpPr>
        <p:spPr>
          <a:xfrm>
            <a:off x="530225" y="1928813"/>
            <a:ext cx="2170113" cy="1143000"/>
          </a:xfrm>
          <a:noFill/>
        </p:spPr>
        <p:txBody>
          <a:bodyPr wrap="square" lIns="0" tIns="0" rIns="0" bIns="0" anchor="b">
            <a:noAutofit/>
          </a:bodyPr>
          <a:lstStyle>
            <a:lvl1pPr marL="0" indent="0">
              <a:buNone/>
              <a:defRPr lang="nl-NL" sz="7200" b="1" cap="all" baseline="0" smtClean="0">
                <a:solidFill>
                  <a:schemeClr val="accent3"/>
                </a:solidFill>
              </a:defRPr>
            </a:lvl1pPr>
            <a:lvl2pPr>
              <a:defRPr lang="nl-NL" smtClean="0"/>
            </a:lvl2pPr>
            <a:lvl3pPr>
              <a:defRPr lang="nl-NL" smtClean="0"/>
            </a:lvl3pPr>
            <a:lvl4pPr>
              <a:defRPr lang="nl-NL" smtClean="0"/>
            </a:lvl4pPr>
            <a:lvl5pPr>
              <a:defRPr lang="en-GB"/>
            </a:lvl5pPr>
          </a:lstStyle>
          <a:p>
            <a:pPr lvl="0" algn="l"/>
            <a:r>
              <a:rPr lang="nl-NL"/>
              <a:t>00</a:t>
            </a:r>
            <a:endParaRPr lang="en-GB"/>
          </a:p>
        </p:txBody>
      </p:sp>
      <p:pic>
        <p:nvPicPr>
          <p:cNvPr id="3" name="Graphic 9">
            <a:extLst>
              <a:ext uri="{FF2B5EF4-FFF2-40B4-BE49-F238E27FC236}">
                <a16:creationId xmlns:a16="http://schemas.microsoft.com/office/drawing/2014/main" id="{A5022987-35D9-6BDB-D97F-747AB6BF724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307235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itle Red Image">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BB9B8-D9A6-CB44-8053-F900600355F4}"/>
              </a:ext>
            </a:extLst>
          </p:cNvPr>
          <p:cNvSpPr>
            <a:spLocks noGrp="1"/>
          </p:cNvSpPr>
          <p:nvPr>
            <p:ph type="title" hasCustomPrompt="1"/>
          </p:nvPr>
        </p:nvSpPr>
        <p:spPr>
          <a:xfrm>
            <a:off x="530965" y="3244333"/>
            <a:ext cx="5217373" cy="1884258"/>
          </a:xfrm>
        </p:spPr>
        <p:txBody>
          <a:bodyPr anchor="t"/>
          <a:lstStyle>
            <a:lvl1pPr>
              <a:defRPr sz="3600">
                <a:solidFill>
                  <a:schemeClr val="bg1"/>
                </a:solidFill>
              </a:defRPr>
            </a:lvl1pPr>
          </a:lstStyle>
          <a:p>
            <a:r>
              <a:rPr lang="nl-NL" noProof="0"/>
              <a:t>Klik om titel te bewerken</a:t>
            </a:r>
            <a:endParaRPr lang="en-GB" noProof="0"/>
          </a:p>
        </p:txBody>
      </p:sp>
      <p:sp>
        <p:nvSpPr>
          <p:cNvPr id="7" name="Tijdelijke aanduiding voor tekst 6">
            <a:extLst>
              <a:ext uri="{FF2B5EF4-FFF2-40B4-BE49-F238E27FC236}">
                <a16:creationId xmlns:a16="http://schemas.microsoft.com/office/drawing/2014/main" id="{68E37E10-5A73-D448-8BA7-5C686994620F}"/>
              </a:ext>
            </a:extLst>
          </p:cNvPr>
          <p:cNvSpPr>
            <a:spLocks noGrp="1"/>
          </p:cNvSpPr>
          <p:nvPr>
            <p:ph type="body" sz="quarter" idx="12" hasCustomPrompt="1"/>
          </p:nvPr>
        </p:nvSpPr>
        <p:spPr>
          <a:xfrm>
            <a:off x="530225" y="1928813"/>
            <a:ext cx="2170113" cy="1143000"/>
          </a:xfrm>
          <a:noFill/>
        </p:spPr>
        <p:txBody>
          <a:bodyPr wrap="square" lIns="0" tIns="0" rIns="0" bIns="0" anchor="b">
            <a:noAutofit/>
          </a:bodyPr>
          <a:lstStyle>
            <a:lvl1pPr marL="0" indent="0">
              <a:buNone/>
              <a:defRPr lang="nl-NL" sz="7200" b="1" cap="all" baseline="0" smtClean="0">
                <a:solidFill>
                  <a:schemeClr val="accent1"/>
                </a:solidFill>
              </a:defRPr>
            </a:lvl1pPr>
            <a:lvl2pPr>
              <a:defRPr lang="nl-NL" smtClean="0"/>
            </a:lvl2pPr>
            <a:lvl3pPr>
              <a:defRPr lang="nl-NL" smtClean="0"/>
            </a:lvl3pPr>
            <a:lvl4pPr>
              <a:defRPr lang="nl-NL" smtClean="0"/>
            </a:lvl4pPr>
            <a:lvl5pPr>
              <a:defRPr lang="en-GB"/>
            </a:lvl5pPr>
          </a:lstStyle>
          <a:p>
            <a:pPr lvl="0" algn="l"/>
            <a:r>
              <a:rPr lang="nl-NL"/>
              <a:t>00</a:t>
            </a:r>
            <a:endParaRPr lang="en-GB"/>
          </a:p>
        </p:txBody>
      </p:sp>
      <p:sp>
        <p:nvSpPr>
          <p:cNvPr id="10" name="Picture Placeholder 9">
            <a:extLst>
              <a:ext uri="{FF2B5EF4-FFF2-40B4-BE49-F238E27FC236}">
                <a16:creationId xmlns:a16="http://schemas.microsoft.com/office/drawing/2014/main" id="{C47A5864-A709-1969-7E3F-51F3DEB11E62}"/>
              </a:ext>
            </a:extLst>
          </p:cNvPr>
          <p:cNvSpPr>
            <a:spLocks noGrp="1"/>
          </p:cNvSpPr>
          <p:nvPr>
            <p:ph type="pic" sz="quarter" idx="13" hasCustomPrompt="1"/>
          </p:nvPr>
        </p:nvSpPr>
        <p:spPr>
          <a:xfrm>
            <a:off x="6096000" y="0"/>
            <a:ext cx="6096000" cy="6858000"/>
          </a:xfrm>
          <a:custGeom>
            <a:avLst/>
            <a:gdLst>
              <a:gd name="connsiteX0" fmla="*/ 1684923 w 6096000"/>
              <a:gd name="connsiteY0" fmla="*/ 0 h 6858000"/>
              <a:gd name="connsiteX1" fmla="*/ 6096000 w 6096000"/>
              <a:gd name="connsiteY1" fmla="*/ 0 h 6858000"/>
              <a:gd name="connsiteX2" fmla="*/ 6096000 w 6096000"/>
              <a:gd name="connsiteY2" fmla="*/ 6858000 h 6858000"/>
              <a:gd name="connsiteX3" fmla="*/ 1684923 w 6096000"/>
              <a:gd name="connsiteY3" fmla="*/ 6858000 h 6858000"/>
              <a:gd name="connsiteX4" fmla="*/ 1577174 w 6096000"/>
              <a:gd name="connsiteY4" fmla="*/ 6773326 h 6858000"/>
              <a:gd name="connsiteX5" fmla="*/ 0 w 6096000"/>
              <a:gd name="connsiteY5" fmla="*/ 3429000 h 6858000"/>
              <a:gd name="connsiteX6" fmla="*/ 1577174 w 6096000"/>
              <a:gd name="connsiteY6" fmla="*/ 846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684923" y="0"/>
                </a:moveTo>
                <a:lnTo>
                  <a:pt x="6096000" y="0"/>
                </a:lnTo>
                <a:lnTo>
                  <a:pt x="6096000" y="6858000"/>
                </a:lnTo>
                <a:lnTo>
                  <a:pt x="1684923" y="6858000"/>
                </a:lnTo>
                <a:lnTo>
                  <a:pt x="1577174" y="6773326"/>
                </a:lnTo>
                <a:cubicBezTo>
                  <a:pt x="613954" y="5978407"/>
                  <a:pt x="0" y="4775402"/>
                  <a:pt x="0" y="3429000"/>
                </a:cubicBezTo>
                <a:cubicBezTo>
                  <a:pt x="0" y="2082599"/>
                  <a:pt x="613954" y="879594"/>
                  <a:pt x="1577174" y="84674"/>
                </a:cubicBezTo>
                <a:close/>
              </a:path>
            </a:pathLst>
          </a:custGeom>
          <a:solidFill>
            <a:schemeClr val="tx1">
              <a:lumMod val="20000"/>
              <a:lumOff val="80000"/>
            </a:schemeClr>
          </a:solidFill>
        </p:spPr>
        <p:txBody>
          <a:bodyPr wrap="square" tIns="1800000">
            <a:noAutofit/>
          </a:bodyPr>
          <a:lstStyle>
            <a:lvl1pPr marL="0" indent="0" algn="ctr">
              <a:buNone/>
              <a:defRPr sz="3200"/>
            </a:lvl1pPr>
          </a:lstStyle>
          <a:p>
            <a:r>
              <a:rPr lang="en-GB" noProof="0"/>
              <a:t>Image</a:t>
            </a:r>
          </a:p>
        </p:txBody>
      </p:sp>
      <p:sp>
        <p:nvSpPr>
          <p:cNvPr id="11" name="Text Placeholder 7">
            <a:extLst>
              <a:ext uri="{FF2B5EF4-FFF2-40B4-BE49-F238E27FC236}">
                <a16:creationId xmlns:a16="http://schemas.microsoft.com/office/drawing/2014/main" id="{AEEBE448-8369-23BC-565C-371B8003758B}"/>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1994637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Red Imag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CBB9B8-D9A6-CB44-8053-F900600355F4}"/>
              </a:ext>
            </a:extLst>
          </p:cNvPr>
          <p:cNvSpPr>
            <a:spLocks noGrp="1"/>
          </p:cNvSpPr>
          <p:nvPr>
            <p:ph type="title" hasCustomPrompt="1"/>
          </p:nvPr>
        </p:nvSpPr>
        <p:spPr>
          <a:xfrm>
            <a:off x="530965" y="3244333"/>
            <a:ext cx="5217373" cy="1884258"/>
          </a:xfrm>
        </p:spPr>
        <p:txBody>
          <a:bodyPr anchor="t"/>
          <a:lstStyle>
            <a:lvl1pPr>
              <a:defRPr sz="3600">
                <a:solidFill>
                  <a:schemeClr val="bg1"/>
                </a:solidFill>
              </a:defRPr>
            </a:lvl1pPr>
          </a:lstStyle>
          <a:p>
            <a:r>
              <a:rPr lang="nl-NL" noProof="0"/>
              <a:t>Klik om titel te bewerken</a:t>
            </a:r>
            <a:endParaRPr lang="en-GB" noProof="0"/>
          </a:p>
        </p:txBody>
      </p:sp>
      <p:sp>
        <p:nvSpPr>
          <p:cNvPr id="7" name="Tijdelijke aanduiding voor tekst 6">
            <a:extLst>
              <a:ext uri="{FF2B5EF4-FFF2-40B4-BE49-F238E27FC236}">
                <a16:creationId xmlns:a16="http://schemas.microsoft.com/office/drawing/2014/main" id="{68E37E10-5A73-D448-8BA7-5C686994620F}"/>
              </a:ext>
            </a:extLst>
          </p:cNvPr>
          <p:cNvSpPr>
            <a:spLocks noGrp="1"/>
          </p:cNvSpPr>
          <p:nvPr>
            <p:ph type="body" sz="quarter" idx="12" hasCustomPrompt="1"/>
          </p:nvPr>
        </p:nvSpPr>
        <p:spPr>
          <a:xfrm>
            <a:off x="530225" y="1928813"/>
            <a:ext cx="2170113" cy="1143000"/>
          </a:xfrm>
          <a:noFill/>
        </p:spPr>
        <p:txBody>
          <a:bodyPr wrap="square" lIns="0" tIns="0" rIns="0" bIns="0" anchor="b">
            <a:noAutofit/>
          </a:bodyPr>
          <a:lstStyle>
            <a:lvl1pPr marL="0" indent="0">
              <a:buNone/>
              <a:defRPr lang="nl-NL" sz="7200" b="1" cap="all" baseline="0" smtClean="0">
                <a:solidFill>
                  <a:schemeClr val="accent3"/>
                </a:solidFill>
              </a:defRPr>
            </a:lvl1pPr>
            <a:lvl2pPr>
              <a:defRPr lang="nl-NL" smtClean="0"/>
            </a:lvl2pPr>
            <a:lvl3pPr>
              <a:defRPr lang="nl-NL" smtClean="0"/>
            </a:lvl3pPr>
            <a:lvl4pPr>
              <a:defRPr lang="nl-NL" smtClean="0"/>
            </a:lvl4pPr>
            <a:lvl5pPr>
              <a:defRPr lang="en-GB"/>
            </a:lvl5pPr>
          </a:lstStyle>
          <a:p>
            <a:pPr lvl="0" algn="l"/>
            <a:r>
              <a:rPr lang="nl-NL"/>
              <a:t>00</a:t>
            </a:r>
            <a:endParaRPr lang="en-GB"/>
          </a:p>
        </p:txBody>
      </p:sp>
      <p:sp>
        <p:nvSpPr>
          <p:cNvPr id="10" name="Picture Placeholder 9">
            <a:extLst>
              <a:ext uri="{FF2B5EF4-FFF2-40B4-BE49-F238E27FC236}">
                <a16:creationId xmlns:a16="http://schemas.microsoft.com/office/drawing/2014/main" id="{C47A5864-A709-1969-7E3F-51F3DEB11E62}"/>
              </a:ext>
            </a:extLst>
          </p:cNvPr>
          <p:cNvSpPr>
            <a:spLocks noGrp="1"/>
          </p:cNvSpPr>
          <p:nvPr>
            <p:ph type="pic" sz="quarter" idx="13" hasCustomPrompt="1"/>
          </p:nvPr>
        </p:nvSpPr>
        <p:spPr>
          <a:xfrm>
            <a:off x="6096000" y="0"/>
            <a:ext cx="6096000" cy="6858000"/>
          </a:xfrm>
          <a:custGeom>
            <a:avLst/>
            <a:gdLst>
              <a:gd name="connsiteX0" fmla="*/ 1684923 w 6096000"/>
              <a:gd name="connsiteY0" fmla="*/ 0 h 6858000"/>
              <a:gd name="connsiteX1" fmla="*/ 6096000 w 6096000"/>
              <a:gd name="connsiteY1" fmla="*/ 0 h 6858000"/>
              <a:gd name="connsiteX2" fmla="*/ 6096000 w 6096000"/>
              <a:gd name="connsiteY2" fmla="*/ 6858000 h 6858000"/>
              <a:gd name="connsiteX3" fmla="*/ 1684923 w 6096000"/>
              <a:gd name="connsiteY3" fmla="*/ 6858000 h 6858000"/>
              <a:gd name="connsiteX4" fmla="*/ 1577174 w 6096000"/>
              <a:gd name="connsiteY4" fmla="*/ 6773326 h 6858000"/>
              <a:gd name="connsiteX5" fmla="*/ 0 w 6096000"/>
              <a:gd name="connsiteY5" fmla="*/ 3429000 h 6858000"/>
              <a:gd name="connsiteX6" fmla="*/ 1577174 w 6096000"/>
              <a:gd name="connsiteY6" fmla="*/ 846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1684923" y="0"/>
                </a:moveTo>
                <a:lnTo>
                  <a:pt x="6096000" y="0"/>
                </a:lnTo>
                <a:lnTo>
                  <a:pt x="6096000" y="6858000"/>
                </a:lnTo>
                <a:lnTo>
                  <a:pt x="1684923" y="6858000"/>
                </a:lnTo>
                <a:lnTo>
                  <a:pt x="1577174" y="6773326"/>
                </a:lnTo>
                <a:cubicBezTo>
                  <a:pt x="613954" y="5978407"/>
                  <a:pt x="0" y="4775402"/>
                  <a:pt x="0" y="3429000"/>
                </a:cubicBezTo>
                <a:cubicBezTo>
                  <a:pt x="0" y="2082599"/>
                  <a:pt x="613954" y="879594"/>
                  <a:pt x="1577174" y="84674"/>
                </a:cubicBezTo>
                <a:close/>
              </a:path>
            </a:pathLst>
          </a:custGeom>
          <a:solidFill>
            <a:schemeClr val="tx1">
              <a:lumMod val="20000"/>
              <a:lumOff val="80000"/>
            </a:schemeClr>
          </a:solidFill>
        </p:spPr>
        <p:txBody>
          <a:bodyPr wrap="square" tIns="1800000">
            <a:noAutofit/>
          </a:bodyPr>
          <a:lstStyle>
            <a:lvl1pPr marL="0" indent="0" algn="ctr">
              <a:buNone/>
              <a:defRPr sz="3200"/>
            </a:lvl1pPr>
          </a:lstStyle>
          <a:p>
            <a:r>
              <a:rPr lang="en-GB" noProof="0"/>
              <a:t>Image</a:t>
            </a:r>
          </a:p>
        </p:txBody>
      </p:sp>
      <p:sp>
        <p:nvSpPr>
          <p:cNvPr id="11" name="Text Placeholder 7">
            <a:extLst>
              <a:ext uri="{FF2B5EF4-FFF2-40B4-BE49-F238E27FC236}">
                <a16:creationId xmlns:a16="http://schemas.microsoft.com/office/drawing/2014/main" id="{AEEBE448-8369-23BC-565C-371B8003758B}"/>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208867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itle Full Bleed Image">
    <p:bg>
      <p:bgPr>
        <a:solidFill>
          <a:schemeClr val="bg1"/>
        </a:solidFill>
        <a:effectLst/>
      </p:bgPr>
    </p:bg>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00674A53-AB1F-894B-95FD-62568DE3648C}"/>
              </a:ext>
            </a:extLst>
          </p:cNvPr>
          <p:cNvSpPr>
            <a:spLocks noGrp="1"/>
          </p:cNvSpPr>
          <p:nvPr>
            <p:ph type="pic" sz="quarter" idx="13" hasCustomPrompt="1"/>
          </p:nvPr>
        </p:nvSpPr>
        <p:spPr>
          <a:xfrm>
            <a:off x="1" y="0"/>
            <a:ext cx="12192000" cy="6858000"/>
          </a:xfrm>
          <a:solidFill>
            <a:schemeClr val="bg2"/>
          </a:solidFill>
        </p:spPr>
        <p:txBody>
          <a:bodyPr tIns="1800000"/>
          <a:lstStyle>
            <a:lvl1pPr marL="0" indent="0" algn="ctr">
              <a:buNone/>
              <a:defRPr sz="3200"/>
            </a:lvl1pPr>
          </a:lstStyle>
          <a:p>
            <a:r>
              <a:rPr lang="en-GB" noProof="0"/>
              <a:t>Image</a:t>
            </a:r>
          </a:p>
        </p:txBody>
      </p:sp>
      <p:sp>
        <p:nvSpPr>
          <p:cNvPr id="6" name="Tijdelijke aanduiding voor tekst 5">
            <a:extLst>
              <a:ext uri="{FF2B5EF4-FFF2-40B4-BE49-F238E27FC236}">
                <a16:creationId xmlns:a16="http://schemas.microsoft.com/office/drawing/2014/main" id="{F333AA34-9240-2847-8E85-4E8564D55FD1}"/>
              </a:ext>
            </a:extLst>
          </p:cNvPr>
          <p:cNvSpPr>
            <a:spLocks noGrp="1"/>
          </p:cNvSpPr>
          <p:nvPr>
            <p:ph type="body" sz="quarter" idx="15" hasCustomPrompt="1"/>
          </p:nvPr>
        </p:nvSpPr>
        <p:spPr>
          <a:xfrm>
            <a:off x="0" y="0"/>
            <a:ext cx="6096000" cy="6858000"/>
          </a:xfrm>
          <a:gradFill>
            <a:gsLst>
              <a:gs pos="0">
                <a:schemeClr val="tx1">
                  <a:alpha val="50000"/>
                </a:schemeClr>
              </a:gs>
              <a:gs pos="100000">
                <a:schemeClr val="tx1">
                  <a:alpha val="0"/>
                </a:schemeClr>
              </a:gs>
            </a:gsLst>
            <a:lin ang="0" scaled="0"/>
          </a:gradFill>
        </p:spPr>
        <p:txBody>
          <a:bodyPr/>
          <a:lstStyle>
            <a:lvl1pPr marL="0" indent="0">
              <a:buNone/>
              <a:defRPr>
                <a:solidFill>
                  <a:schemeClr val="tx1">
                    <a:lumMod val="75000"/>
                    <a:lumOff val="25000"/>
                    <a:alpha val="0"/>
                  </a:schemeClr>
                </a:solidFill>
              </a:defRPr>
            </a:lvl1pPr>
          </a:lstStyle>
          <a:p>
            <a:pPr lvl="0"/>
            <a:r>
              <a:rPr lang="nl-NL"/>
              <a:t>1</a:t>
            </a:r>
            <a:endParaRPr lang="en-GB"/>
          </a:p>
        </p:txBody>
      </p:sp>
      <p:sp>
        <p:nvSpPr>
          <p:cNvPr id="2" name="Titel 1">
            <a:extLst>
              <a:ext uri="{FF2B5EF4-FFF2-40B4-BE49-F238E27FC236}">
                <a16:creationId xmlns:a16="http://schemas.microsoft.com/office/drawing/2014/main" id="{C6CBB9B8-D9A6-CB44-8053-F900600355F4}"/>
              </a:ext>
            </a:extLst>
          </p:cNvPr>
          <p:cNvSpPr>
            <a:spLocks noGrp="1"/>
          </p:cNvSpPr>
          <p:nvPr>
            <p:ph type="title"/>
          </p:nvPr>
        </p:nvSpPr>
        <p:spPr>
          <a:xfrm>
            <a:off x="530965" y="3244333"/>
            <a:ext cx="5217373" cy="2202309"/>
          </a:xfrm>
        </p:spPr>
        <p:txBody>
          <a:bodyPr anchor="t"/>
          <a:lstStyle>
            <a:lvl1pPr>
              <a:defRPr sz="3600">
                <a:solidFill>
                  <a:schemeClr val="bg1"/>
                </a:solidFill>
              </a:defRPr>
            </a:lvl1pPr>
          </a:lstStyle>
          <a:p>
            <a:r>
              <a:rPr lang="nl-NL" noProof="0"/>
              <a:t>Klik om stijl te bewerken</a:t>
            </a:r>
            <a:endParaRPr lang="en-GB" noProof="0"/>
          </a:p>
        </p:txBody>
      </p:sp>
      <p:sp>
        <p:nvSpPr>
          <p:cNvPr id="7" name="Tijdelijke aanduiding voor tekst 6">
            <a:extLst>
              <a:ext uri="{FF2B5EF4-FFF2-40B4-BE49-F238E27FC236}">
                <a16:creationId xmlns:a16="http://schemas.microsoft.com/office/drawing/2014/main" id="{68E37E10-5A73-D448-8BA7-5C686994620F}"/>
              </a:ext>
            </a:extLst>
          </p:cNvPr>
          <p:cNvSpPr>
            <a:spLocks noGrp="1"/>
          </p:cNvSpPr>
          <p:nvPr>
            <p:ph type="body" sz="quarter" idx="12" hasCustomPrompt="1"/>
          </p:nvPr>
        </p:nvSpPr>
        <p:spPr>
          <a:xfrm>
            <a:off x="530225" y="1928813"/>
            <a:ext cx="2170113" cy="1143000"/>
          </a:xfrm>
          <a:noFill/>
        </p:spPr>
        <p:txBody>
          <a:bodyPr wrap="square" lIns="0" tIns="0" rIns="0" bIns="0" anchor="b">
            <a:noAutofit/>
          </a:bodyPr>
          <a:lstStyle>
            <a:lvl1pPr marL="0" indent="0">
              <a:buNone/>
              <a:defRPr lang="nl-NL" sz="7200" b="1" cap="all" baseline="0" smtClean="0">
                <a:solidFill>
                  <a:schemeClr val="bg1"/>
                </a:solidFill>
              </a:defRPr>
            </a:lvl1pPr>
            <a:lvl2pPr>
              <a:defRPr lang="nl-NL" smtClean="0"/>
            </a:lvl2pPr>
            <a:lvl3pPr>
              <a:defRPr lang="nl-NL" smtClean="0"/>
            </a:lvl3pPr>
            <a:lvl4pPr>
              <a:defRPr lang="nl-NL" smtClean="0"/>
            </a:lvl4pPr>
            <a:lvl5pPr>
              <a:defRPr lang="en-GB"/>
            </a:lvl5pPr>
          </a:lstStyle>
          <a:p>
            <a:pPr lvl="0" algn="l"/>
            <a:r>
              <a:rPr lang="nl-NL"/>
              <a:t>00</a:t>
            </a:r>
            <a:endParaRPr lang="en-GB"/>
          </a:p>
        </p:txBody>
      </p:sp>
      <p:sp>
        <p:nvSpPr>
          <p:cNvPr id="8" name="Text Placeholder 7">
            <a:extLst>
              <a:ext uri="{FF2B5EF4-FFF2-40B4-BE49-F238E27FC236}">
                <a16:creationId xmlns:a16="http://schemas.microsoft.com/office/drawing/2014/main" id="{CC27E149-4707-1C47-6452-EE97AC6A9D48}"/>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2947643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9" name="Rechthoek 8"/>
          <p:cNvSpPr/>
          <p:nvPr userDrawn="1"/>
        </p:nvSpPr>
        <p:spPr>
          <a:xfrm>
            <a:off x="-1040" y="6122785"/>
            <a:ext cx="12192000" cy="764704"/>
          </a:xfrm>
          <a:prstGeom prst="rect">
            <a:avLst/>
          </a:prstGeom>
          <a:solidFill>
            <a:srgbClr val="2068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endParaRPr lang="nl-NL"/>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946ADC1-E432-41DA-8E6B-F187E343A216}" type="slidenum">
              <a:rPr lang="nl-NL" smtClean="0"/>
              <a:pPr/>
              <a:t>‹nr.›</a:t>
            </a:fld>
            <a:endParaRPr lang="nl-NL"/>
          </a:p>
        </p:txBody>
      </p:sp>
      <p:sp>
        <p:nvSpPr>
          <p:cNvPr id="10" name="Rectangle 17"/>
          <p:cNvSpPr/>
          <p:nvPr userDrawn="1"/>
        </p:nvSpPr>
        <p:spPr>
          <a:xfrm>
            <a:off x="-15744" y="216666"/>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pic>
        <p:nvPicPr>
          <p:cNvPr id="7" name="Picture 7" descr="ECTAfinal0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9415" y="836712"/>
            <a:ext cx="3456385" cy="108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Afbeelding 11">
            <a:extLst>
              <a:ext uri="{FF2B5EF4-FFF2-40B4-BE49-F238E27FC236}">
                <a16:creationId xmlns:a16="http://schemas.microsoft.com/office/drawing/2014/main" id="{DBB29121-B53E-1C3D-7472-4208B01618E9}"/>
              </a:ext>
            </a:extLst>
          </p:cNvPr>
          <p:cNvPicPr>
            <a:picLocks noChangeAspect="1"/>
          </p:cNvPicPr>
          <p:nvPr userDrawn="1"/>
        </p:nvPicPr>
        <p:blipFill>
          <a:blip r:embed="rId3"/>
          <a:stretch>
            <a:fillRect/>
          </a:stretch>
        </p:blipFill>
        <p:spPr>
          <a:xfrm>
            <a:off x="6079526" y="692696"/>
            <a:ext cx="5143764" cy="1320868"/>
          </a:xfrm>
          <a:prstGeom prst="rect">
            <a:avLst/>
          </a:prstGeom>
        </p:spPr>
      </p:pic>
    </p:spTree>
    <p:extLst>
      <p:ext uri="{BB962C8B-B14F-4D97-AF65-F5344CB8AC3E}">
        <p14:creationId xmlns:p14="http://schemas.microsoft.com/office/powerpoint/2010/main" val="29435846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Content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p:txBody>
          <a:bodyPr/>
          <a:lstStyle>
            <a:lvl1pPr>
              <a:defRPr sz="2800"/>
            </a:lvl1pPr>
          </a:lstStyle>
          <a:p>
            <a:r>
              <a:rPr lang="en-US"/>
              <a:t>Title line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1">
                    <a:lumMod val="50000"/>
                  </a:schemeClr>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1">
                    <a:lumMod val="50000"/>
                  </a:schemeClr>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52880"/>
            <a:ext cx="8910746" cy="4174145"/>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Tree>
    <p:extLst>
      <p:ext uri="{BB962C8B-B14F-4D97-AF65-F5344CB8AC3E}">
        <p14:creationId xmlns:p14="http://schemas.microsoft.com/office/powerpoint/2010/main" val="106378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White Content Title 2 line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63878"/>
            <a:ext cx="8910746" cy="887701"/>
          </a:xfrm>
        </p:spPr>
        <p:txBody>
          <a:bodyPr anchor="t"/>
          <a:lstStyle>
            <a:lvl1pPr>
              <a:defRPr sz="2800"/>
            </a:lvl1pPr>
          </a:lstStyle>
          <a:p>
            <a:r>
              <a:rPr lang="en-US"/>
              <a:t>Title line one</a:t>
            </a:r>
            <a:br>
              <a:rPr lang="en-US"/>
            </a:br>
            <a:r>
              <a:rPr lang="en-US"/>
              <a:t>title line two</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1">
                    <a:lumMod val="50000"/>
                  </a:schemeClr>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1">
                    <a:lumMod val="50000"/>
                  </a:schemeClr>
                </a:solidFill>
              </a:defRPr>
            </a:lvl1pPr>
          </a:lstStyle>
          <a:p>
            <a:r>
              <a:rPr lang="en-GB"/>
              <a:t>Footer</a:t>
            </a:r>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525329" y="1798323"/>
            <a:ext cx="8910746" cy="3828702"/>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5" name="Graphic 9">
            <a:extLst>
              <a:ext uri="{FF2B5EF4-FFF2-40B4-BE49-F238E27FC236}">
                <a16:creationId xmlns:a16="http://schemas.microsoft.com/office/drawing/2014/main" id="{656CCB41-08F9-620A-30F7-D714750E62D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2189"/>
            <a:ext cx="889204" cy="587821"/>
          </a:xfrm>
          <a:prstGeom prst="rect">
            <a:avLst/>
          </a:prstGeom>
        </p:spPr>
      </p:pic>
    </p:spTree>
    <p:extLst>
      <p:ext uri="{BB962C8B-B14F-4D97-AF65-F5344CB8AC3E}">
        <p14:creationId xmlns:p14="http://schemas.microsoft.com/office/powerpoint/2010/main" val="249786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White Content Title +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p:txBody>
          <a:bodyPr/>
          <a:lstStyle>
            <a:lvl1pPr>
              <a:defRPr sz="2800"/>
            </a:lvl1pPr>
          </a:lstStyle>
          <a:p>
            <a:r>
              <a:rPr lang="en-US"/>
              <a:t>Title line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1">
                    <a:lumMod val="50000"/>
                  </a:schemeClr>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1">
                    <a:lumMod val="50000"/>
                  </a:schemeClr>
                </a:solidFill>
              </a:defRPr>
            </a:lvl1pPr>
          </a:lstStyle>
          <a:p>
            <a:r>
              <a:rPr lang="en-GB"/>
              <a:t>Footer</a:t>
            </a:r>
          </a:p>
        </p:txBody>
      </p:sp>
      <p:sp>
        <p:nvSpPr>
          <p:cNvPr id="8" name="Tijdelijke aanduiding voor tekst 7">
            <a:extLst>
              <a:ext uri="{FF2B5EF4-FFF2-40B4-BE49-F238E27FC236}">
                <a16:creationId xmlns:a16="http://schemas.microsoft.com/office/drawing/2014/main" id="{206FE6F6-922D-B84D-B568-B0E743E84FDC}"/>
              </a:ext>
            </a:extLst>
          </p:cNvPr>
          <p:cNvSpPr>
            <a:spLocks noGrp="1"/>
          </p:cNvSpPr>
          <p:nvPr>
            <p:ph type="body" sz="quarter" idx="12" hasCustomPrompt="1"/>
          </p:nvPr>
        </p:nvSpPr>
        <p:spPr>
          <a:xfrm>
            <a:off x="530225" y="781224"/>
            <a:ext cx="8910746" cy="366178"/>
          </a:xfrm>
          <a:noFill/>
        </p:spPr>
        <p:txBody>
          <a:bodyPr wrap="square" lIns="0" tIns="0" rIns="0" bIns="0" anchor="t">
            <a:noAutofit/>
          </a:bodyPr>
          <a:lstStyle>
            <a:lvl1pPr marL="0" indent="0">
              <a:buNone/>
              <a:defRPr lang="nl-NL" sz="2000" b="0" cap="all" baseline="0" smtClean="0">
                <a:solidFill>
                  <a:schemeClr val="accent4"/>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525327" y="1691383"/>
            <a:ext cx="8917200" cy="3935642"/>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5" name="Graphic 9">
            <a:extLst>
              <a:ext uri="{FF2B5EF4-FFF2-40B4-BE49-F238E27FC236}">
                <a16:creationId xmlns:a16="http://schemas.microsoft.com/office/drawing/2014/main" id="{24589A8A-B2C2-4E83-DC6F-84B69BFA5F7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2189"/>
            <a:ext cx="889204" cy="587821"/>
          </a:xfrm>
          <a:prstGeom prst="rect">
            <a:avLst/>
          </a:prstGeom>
        </p:spPr>
      </p:pic>
    </p:spTree>
    <p:extLst>
      <p:ext uri="{BB962C8B-B14F-4D97-AF65-F5344CB8AC3E}">
        <p14:creationId xmlns:p14="http://schemas.microsoft.com/office/powerpoint/2010/main" val="305460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Content + Image Rig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43273"/>
            <a:ext cx="6098434" cy="369332"/>
          </a:xfrm>
        </p:spPr>
        <p:txBody>
          <a:bodyPr/>
          <a:lstStyle>
            <a:lvl1pPr>
              <a:defRPr sz="2800"/>
            </a:lvl1pPr>
          </a:lstStyle>
          <a:p>
            <a:r>
              <a:rPr lang="en-US"/>
              <a:t>Title line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1">
                    <a:lumMod val="50000"/>
                  </a:schemeClr>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2247606" y="6294103"/>
            <a:ext cx="4358641" cy="366183"/>
          </a:xfrm>
        </p:spPr>
        <p:txBody>
          <a:bodyPr/>
          <a:lstStyle>
            <a:lvl1pPr>
              <a:defRPr>
                <a:solidFill>
                  <a:schemeClr val="bg1">
                    <a:lumMod val="50000"/>
                  </a:schemeClr>
                </a:solidFill>
              </a:defRPr>
            </a:lvl1pPr>
          </a:lstStyle>
          <a:p>
            <a:r>
              <a:rPr lang="en-GB"/>
              <a:t>Footer</a:t>
            </a:r>
          </a:p>
        </p:txBody>
      </p:sp>
      <p:sp>
        <p:nvSpPr>
          <p:cNvPr id="8" name="Tijdelijke aanduiding voor tekst 7">
            <a:extLst>
              <a:ext uri="{FF2B5EF4-FFF2-40B4-BE49-F238E27FC236}">
                <a16:creationId xmlns:a16="http://schemas.microsoft.com/office/drawing/2014/main" id="{206FE6F6-922D-B84D-B568-B0E743E84FDC}"/>
              </a:ext>
            </a:extLst>
          </p:cNvPr>
          <p:cNvSpPr>
            <a:spLocks noGrp="1"/>
          </p:cNvSpPr>
          <p:nvPr>
            <p:ph type="body" sz="quarter" idx="12" hasCustomPrompt="1"/>
          </p:nvPr>
        </p:nvSpPr>
        <p:spPr>
          <a:xfrm>
            <a:off x="530225" y="771444"/>
            <a:ext cx="6098434" cy="366178"/>
          </a:xfrm>
          <a:noFill/>
        </p:spPr>
        <p:txBody>
          <a:bodyPr wrap="square" lIns="0" tIns="0" rIns="0" bIns="0" anchor="t">
            <a:noAutofit/>
          </a:bodyPr>
          <a:lstStyle>
            <a:lvl1pPr marL="0" indent="0">
              <a:buNone/>
              <a:defRPr lang="nl-NL" sz="2000" b="0" cap="all" baseline="0" smtClean="0">
                <a:solidFill>
                  <a:schemeClr val="accent4"/>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525328" y="1615442"/>
            <a:ext cx="6104072" cy="4011583"/>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
        <p:nvSpPr>
          <p:cNvPr id="12" name="Picture Placeholder 11">
            <a:extLst>
              <a:ext uri="{FF2B5EF4-FFF2-40B4-BE49-F238E27FC236}">
                <a16:creationId xmlns:a16="http://schemas.microsoft.com/office/drawing/2014/main" id="{61DDF5A0-A917-398B-990D-41F11EF09E48}"/>
              </a:ext>
            </a:extLst>
          </p:cNvPr>
          <p:cNvSpPr>
            <a:spLocks noGrp="1"/>
          </p:cNvSpPr>
          <p:nvPr>
            <p:ph type="pic" sz="quarter" idx="13" hasCustomPrompt="1"/>
          </p:nvPr>
        </p:nvSpPr>
        <p:spPr>
          <a:xfrm>
            <a:off x="6649548" y="0"/>
            <a:ext cx="5542453" cy="6858000"/>
          </a:xfrm>
          <a:custGeom>
            <a:avLst/>
            <a:gdLst>
              <a:gd name="connsiteX0" fmla="*/ 1684923 w 5542453"/>
              <a:gd name="connsiteY0" fmla="*/ 0 h 6858000"/>
              <a:gd name="connsiteX1" fmla="*/ 5542453 w 5542453"/>
              <a:gd name="connsiteY1" fmla="*/ 0 h 6858000"/>
              <a:gd name="connsiteX2" fmla="*/ 5542453 w 5542453"/>
              <a:gd name="connsiteY2" fmla="*/ 6858000 h 6858000"/>
              <a:gd name="connsiteX3" fmla="*/ 1684923 w 5542453"/>
              <a:gd name="connsiteY3" fmla="*/ 6858000 h 6858000"/>
              <a:gd name="connsiteX4" fmla="*/ 1577174 w 5542453"/>
              <a:gd name="connsiteY4" fmla="*/ 6773326 h 6858000"/>
              <a:gd name="connsiteX5" fmla="*/ 0 w 5542453"/>
              <a:gd name="connsiteY5" fmla="*/ 3429000 h 6858000"/>
              <a:gd name="connsiteX6" fmla="*/ 1577174 w 5542453"/>
              <a:gd name="connsiteY6" fmla="*/ 846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2453" h="6858000">
                <a:moveTo>
                  <a:pt x="1684923" y="0"/>
                </a:moveTo>
                <a:lnTo>
                  <a:pt x="5542453" y="0"/>
                </a:lnTo>
                <a:lnTo>
                  <a:pt x="5542453" y="6858000"/>
                </a:lnTo>
                <a:lnTo>
                  <a:pt x="1684923" y="6858000"/>
                </a:lnTo>
                <a:lnTo>
                  <a:pt x="1577174" y="6773326"/>
                </a:lnTo>
                <a:cubicBezTo>
                  <a:pt x="613954" y="5978407"/>
                  <a:pt x="0" y="4775402"/>
                  <a:pt x="0" y="3429000"/>
                </a:cubicBezTo>
                <a:cubicBezTo>
                  <a:pt x="0" y="2082599"/>
                  <a:pt x="613954" y="879594"/>
                  <a:pt x="1577174" y="84674"/>
                </a:cubicBezTo>
                <a:close/>
              </a:path>
            </a:pathLst>
          </a:custGeom>
          <a:solidFill>
            <a:schemeClr val="tx1">
              <a:lumMod val="20000"/>
              <a:lumOff val="80000"/>
            </a:schemeClr>
          </a:solidFill>
        </p:spPr>
        <p:txBody>
          <a:bodyPr wrap="square" tIns="1800000">
            <a:noAutofit/>
          </a:bodyPr>
          <a:lstStyle>
            <a:lvl1pPr marL="0" indent="0" algn="ctr">
              <a:buNone/>
              <a:defRPr sz="3200"/>
            </a:lvl1pPr>
          </a:lstStyle>
          <a:p>
            <a:r>
              <a:rPr lang="en-GB" noProof="0"/>
              <a:t>Image</a:t>
            </a:r>
          </a:p>
        </p:txBody>
      </p:sp>
      <p:sp>
        <p:nvSpPr>
          <p:cNvPr id="13" name="Text Placeholder 7">
            <a:extLst>
              <a:ext uri="{FF2B5EF4-FFF2-40B4-BE49-F238E27FC236}">
                <a16:creationId xmlns:a16="http://schemas.microsoft.com/office/drawing/2014/main" id="{B41BD4EB-D788-DC1F-3B17-68B684F38B1E}"/>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9736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ent + Image Le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520061" y="374037"/>
            <a:ext cx="6098434" cy="369332"/>
          </a:xfrm>
        </p:spPr>
        <p:txBody>
          <a:bodyPr/>
          <a:lstStyle>
            <a:lvl1pPr>
              <a:defRPr sz="2800"/>
            </a:lvl1pPr>
          </a:lstStyle>
          <a:p>
            <a:r>
              <a:rPr lang="en-US"/>
              <a:t>Title line</a:t>
            </a:r>
            <a:endParaRPr lang="en-GB" noProof="0"/>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5514424" y="6294103"/>
            <a:ext cx="5343280" cy="366183"/>
          </a:xfrm>
        </p:spPr>
        <p:txBody>
          <a:bodyPr/>
          <a:lstStyle>
            <a:lvl1pPr>
              <a:defRPr>
                <a:solidFill>
                  <a:schemeClr val="bg1">
                    <a:lumMod val="50000"/>
                  </a:schemeClr>
                </a:solidFill>
              </a:defRPr>
            </a:lvl1pPr>
          </a:lstStyle>
          <a:p>
            <a:r>
              <a:rPr lang="en-GB"/>
              <a:t>Footer</a:t>
            </a:r>
          </a:p>
        </p:txBody>
      </p:sp>
      <p:sp>
        <p:nvSpPr>
          <p:cNvPr id="8" name="Tijdelijke aanduiding voor tekst 7">
            <a:extLst>
              <a:ext uri="{FF2B5EF4-FFF2-40B4-BE49-F238E27FC236}">
                <a16:creationId xmlns:a16="http://schemas.microsoft.com/office/drawing/2014/main" id="{206FE6F6-922D-B84D-B568-B0E743E84FDC}"/>
              </a:ext>
            </a:extLst>
          </p:cNvPr>
          <p:cNvSpPr>
            <a:spLocks noGrp="1"/>
          </p:cNvSpPr>
          <p:nvPr>
            <p:ph type="body" sz="quarter" idx="12" hasCustomPrompt="1"/>
          </p:nvPr>
        </p:nvSpPr>
        <p:spPr>
          <a:xfrm>
            <a:off x="5519320" y="895561"/>
            <a:ext cx="6098434" cy="366178"/>
          </a:xfrm>
          <a:noFill/>
        </p:spPr>
        <p:txBody>
          <a:bodyPr wrap="square" lIns="0" tIns="0" rIns="0" bIns="0" anchor="t">
            <a:noAutofit/>
          </a:bodyPr>
          <a:lstStyle>
            <a:lvl1pPr marL="0" indent="0">
              <a:buNone/>
              <a:defRPr lang="nl-NL" sz="2000" b="0" cap="all" baseline="0" smtClean="0">
                <a:solidFill>
                  <a:schemeClr val="accent4"/>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5514423" y="1635767"/>
            <a:ext cx="6104072" cy="3991258"/>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
        <p:nvSpPr>
          <p:cNvPr id="16" name="Picture Placeholder 15">
            <a:extLst>
              <a:ext uri="{FF2B5EF4-FFF2-40B4-BE49-F238E27FC236}">
                <a16:creationId xmlns:a16="http://schemas.microsoft.com/office/drawing/2014/main" id="{203E9947-8568-E119-80D9-83FD0B556119}"/>
              </a:ext>
            </a:extLst>
          </p:cNvPr>
          <p:cNvSpPr>
            <a:spLocks noGrp="1"/>
          </p:cNvSpPr>
          <p:nvPr>
            <p:ph type="pic" sz="quarter" idx="13" hasCustomPrompt="1"/>
          </p:nvPr>
        </p:nvSpPr>
        <p:spPr>
          <a:xfrm>
            <a:off x="0" y="0"/>
            <a:ext cx="5238976" cy="6858000"/>
          </a:xfrm>
          <a:custGeom>
            <a:avLst/>
            <a:gdLst>
              <a:gd name="connsiteX0" fmla="*/ 0 w 5238976"/>
              <a:gd name="connsiteY0" fmla="*/ 0 h 6858000"/>
              <a:gd name="connsiteX1" fmla="*/ 3492061 w 5238976"/>
              <a:gd name="connsiteY1" fmla="*/ 0 h 6858000"/>
              <a:gd name="connsiteX2" fmla="*/ 3535673 w 5238976"/>
              <a:gd name="connsiteY2" fmla="*/ 31014 h 6858000"/>
              <a:gd name="connsiteX3" fmla="*/ 5238976 w 5238976"/>
              <a:gd name="connsiteY3" fmla="*/ 3429000 h 6858000"/>
              <a:gd name="connsiteX4" fmla="*/ 3535673 w 5238976"/>
              <a:gd name="connsiteY4" fmla="*/ 6826987 h 6858000"/>
              <a:gd name="connsiteX5" fmla="*/ 3492061 w 5238976"/>
              <a:gd name="connsiteY5" fmla="*/ 6858000 h 6858000"/>
              <a:gd name="connsiteX6" fmla="*/ 0 w 523897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976" h="6858000">
                <a:moveTo>
                  <a:pt x="0" y="0"/>
                </a:moveTo>
                <a:lnTo>
                  <a:pt x="3492061" y="0"/>
                </a:lnTo>
                <a:lnTo>
                  <a:pt x="3535673" y="31014"/>
                </a:lnTo>
                <a:cubicBezTo>
                  <a:pt x="4569683" y="804303"/>
                  <a:pt x="5238976" y="2038491"/>
                  <a:pt x="5238976" y="3429000"/>
                </a:cubicBezTo>
                <a:cubicBezTo>
                  <a:pt x="5238976" y="4819510"/>
                  <a:pt x="4569683" y="6053698"/>
                  <a:pt x="3535673" y="6826987"/>
                </a:cubicBezTo>
                <a:lnTo>
                  <a:pt x="3492061" y="6858000"/>
                </a:lnTo>
                <a:lnTo>
                  <a:pt x="0" y="6858000"/>
                </a:lnTo>
                <a:close/>
              </a:path>
            </a:pathLst>
          </a:custGeom>
          <a:solidFill>
            <a:schemeClr val="bg2"/>
          </a:solidFill>
        </p:spPr>
        <p:txBody>
          <a:bodyPr wrap="square" tIns="1800000">
            <a:noAutofit/>
          </a:bodyPr>
          <a:lstStyle>
            <a:lvl1pPr marL="0" indent="0" algn="ctr">
              <a:buNone/>
              <a:defRPr sz="3200"/>
            </a:lvl1pPr>
          </a:lstStyle>
          <a:p>
            <a:r>
              <a:rPr lang="en-GB" noProof="0"/>
              <a:t>Image</a:t>
            </a:r>
          </a:p>
        </p:txBody>
      </p:sp>
      <p:pic>
        <p:nvPicPr>
          <p:cNvPr id="5" name="Graphic 9">
            <a:extLst>
              <a:ext uri="{FF2B5EF4-FFF2-40B4-BE49-F238E27FC236}">
                <a16:creationId xmlns:a16="http://schemas.microsoft.com/office/drawing/2014/main" id="{BFE8DF30-43D2-45C3-8706-8B30BB3C3D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2189"/>
            <a:ext cx="889204" cy="587821"/>
          </a:xfrm>
          <a:prstGeom prst="rect">
            <a:avLst/>
          </a:prstGeom>
        </p:spPr>
      </p:pic>
    </p:spTree>
    <p:extLst>
      <p:ext uri="{BB962C8B-B14F-4D97-AF65-F5344CB8AC3E}">
        <p14:creationId xmlns:p14="http://schemas.microsoft.com/office/powerpoint/2010/main" val="7983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White Content Title">
    <p:spTree>
      <p:nvGrpSpPr>
        <p:cNvPr id="1" name=""/>
        <p:cNvGrpSpPr/>
        <p:nvPr/>
      </p:nvGrpSpPr>
      <p:grpSpPr>
        <a:xfrm>
          <a:off x="0" y="0"/>
          <a:ext cx="0" cy="0"/>
          <a:chOff x="0" y="0"/>
          <a:chExt cx="0" cy="0"/>
        </a:xfrm>
      </p:grpSpPr>
      <p:sp>
        <p:nvSpPr>
          <p:cNvPr id="8" name="Tijdelijke aanduiding voor afbeelding 4">
            <a:extLst>
              <a:ext uri="{FF2B5EF4-FFF2-40B4-BE49-F238E27FC236}">
                <a16:creationId xmlns:a16="http://schemas.microsoft.com/office/drawing/2014/main" id="{E8D8FB44-5F66-405E-C66A-9CF8DBE53011}"/>
              </a:ext>
            </a:extLst>
          </p:cNvPr>
          <p:cNvSpPr>
            <a:spLocks noGrp="1"/>
          </p:cNvSpPr>
          <p:nvPr>
            <p:ph type="pic" sz="quarter" idx="13" hasCustomPrompt="1"/>
          </p:nvPr>
        </p:nvSpPr>
        <p:spPr>
          <a:xfrm>
            <a:off x="0" y="0"/>
            <a:ext cx="12192000" cy="6858000"/>
          </a:xfrm>
          <a:solidFill>
            <a:schemeClr val="bg2"/>
          </a:solidFill>
        </p:spPr>
        <p:txBody>
          <a:bodyPr lIns="503999" tIns="1800000" anchor="t"/>
          <a:lstStyle>
            <a:lvl1pPr marL="0" indent="0" algn="l">
              <a:buNone/>
              <a:defRPr sz="3200"/>
            </a:lvl1pPr>
          </a:lstStyle>
          <a:p>
            <a:r>
              <a:rPr lang="en-GB" noProof="0"/>
              <a:t>Image</a:t>
            </a:r>
          </a:p>
        </p:txBody>
      </p:sp>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p:txBody>
          <a:bodyPr/>
          <a:lstStyle>
            <a:lvl1pPr>
              <a:defRPr sz="2800"/>
            </a:lvl1pPr>
          </a:lstStyle>
          <a:p>
            <a:r>
              <a:rPr lang="en-US"/>
              <a:t>Title line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1">
                    <a:lumMod val="50000"/>
                  </a:schemeClr>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1">
                    <a:lumMod val="50000"/>
                  </a:schemeClr>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52880"/>
            <a:ext cx="8910746" cy="4174145"/>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
        <p:nvSpPr>
          <p:cNvPr id="6" name="Text Placeholder 7">
            <a:extLst>
              <a:ext uri="{FF2B5EF4-FFF2-40B4-BE49-F238E27FC236}">
                <a16:creationId xmlns:a16="http://schemas.microsoft.com/office/drawing/2014/main" id="{D9536A62-57CA-7324-4FEB-E785B01D6201}"/>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
        <p:nvSpPr>
          <p:cNvPr id="10" name="Picture Placeholder 9">
            <a:extLst>
              <a:ext uri="{FF2B5EF4-FFF2-40B4-BE49-F238E27FC236}">
                <a16:creationId xmlns:a16="http://schemas.microsoft.com/office/drawing/2014/main" id="{B87A831E-E8FB-5962-5ECA-5697B6DE085C}"/>
              </a:ext>
            </a:extLst>
          </p:cNvPr>
          <p:cNvSpPr>
            <a:spLocks noGrp="1"/>
          </p:cNvSpPr>
          <p:nvPr>
            <p:ph type="pic" sz="quarter" idx="17" hasCustomPrompt="1"/>
          </p:nvPr>
        </p:nvSpPr>
        <p:spPr>
          <a:xfrm flipH="1">
            <a:off x="5577056" y="0"/>
            <a:ext cx="6614945" cy="6858000"/>
          </a:xfrm>
          <a:custGeom>
            <a:avLst/>
            <a:gdLst>
              <a:gd name="connsiteX0" fmla="*/ 5711056 w 6614945"/>
              <a:gd name="connsiteY0" fmla="*/ 0 h 6858000"/>
              <a:gd name="connsiteX1" fmla="*/ 3153980 w 6614945"/>
              <a:gd name="connsiteY1" fmla="*/ 0 h 6858000"/>
              <a:gd name="connsiteX2" fmla="*/ 2199606 w 6614945"/>
              <a:gd name="connsiteY2" fmla="*/ 0 h 6858000"/>
              <a:gd name="connsiteX3" fmla="*/ 2184986 w 6614945"/>
              <a:gd name="connsiteY3" fmla="*/ 0 h 6858000"/>
              <a:gd name="connsiteX4" fmla="*/ 0 w 6614945"/>
              <a:gd name="connsiteY4" fmla="*/ 0 h 6858000"/>
              <a:gd name="connsiteX5" fmla="*/ 0 w 6614945"/>
              <a:gd name="connsiteY5" fmla="*/ 6858000 h 6858000"/>
              <a:gd name="connsiteX6" fmla="*/ 2184986 w 6614945"/>
              <a:gd name="connsiteY6" fmla="*/ 6858000 h 6858000"/>
              <a:gd name="connsiteX7" fmla="*/ 2199606 w 6614945"/>
              <a:gd name="connsiteY7" fmla="*/ 6858000 h 6858000"/>
              <a:gd name="connsiteX8" fmla="*/ 3153980 w 6614945"/>
              <a:gd name="connsiteY8" fmla="*/ 6858000 h 6858000"/>
              <a:gd name="connsiteX9" fmla="*/ 5048748 w 6614945"/>
              <a:gd name="connsiteY9" fmla="*/ 6858000 h 6858000"/>
              <a:gd name="connsiteX10" fmla="*/ 5187656 w 6614945"/>
              <a:gd name="connsiteY10" fmla="*/ 6712304 h 6858000"/>
              <a:gd name="connsiteX11" fmla="*/ 6614945 w 6614945"/>
              <a:gd name="connsiteY11" fmla="*/ 3018141 h 6858000"/>
              <a:gd name="connsiteX12" fmla="*/ 5819533 w 6614945"/>
              <a:gd name="connsiteY12" fmla="*/ 16920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14945" h="6858000">
                <a:moveTo>
                  <a:pt x="5711056" y="0"/>
                </a:moveTo>
                <a:lnTo>
                  <a:pt x="3153980" y="0"/>
                </a:lnTo>
                <a:lnTo>
                  <a:pt x="2199606" y="0"/>
                </a:lnTo>
                <a:lnTo>
                  <a:pt x="2184986" y="0"/>
                </a:lnTo>
                <a:lnTo>
                  <a:pt x="0" y="0"/>
                </a:lnTo>
                <a:lnTo>
                  <a:pt x="0" y="6858000"/>
                </a:lnTo>
                <a:lnTo>
                  <a:pt x="2184986" y="6858000"/>
                </a:lnTo>
                <a:lnTo>
                  <a:pt x="2199606" y="6858000"/>
                </a:lnTo>
                <a:lnTo>
                  <a:pt x="3153980" y="6858000"/>
                </a:lnTo>
                <a:lnTo>
                  <a:pt x="5048748" y="6858000"/>
                </a:lnTo>
                <a:lnTo>
                  <a:pt x="5187656" y="6712304"/>
                </a:lnTo>
                <a:cubicBezTo>
                  <a:pt x="6074455" y="5736608"/>
                  <a:pt x="6614945" y="4440494"/>
                  <a:pt x="6614945" y="3018141"/>
                </a:cubicBezTo>
                <a:cubicBezTo>
                  <a:pt x="6614945" y="1975083"/>
                  <a:pt x="6324281" y="999912"/>
                  <a:pt x="5819533" y="169209"/>
                </a:cubicBezTo>
                <a:close/>
              </a:path>
            </a:pathLst>
          </a:custGeom>
          <a:solidFill>
            <a:schemeClr val="accent3"/>
          </a:solidFill>
        </p:spPr>
        <p:txBody>
          <a:bodyPr wrap="square" tIns="1800000">
            <a:noAutofit/>
          </a:bodyPr>
          <a:lstStyle>
            <a:lvl1pPr marL="0" indent="0" algn="ctr">
              <a:buNone/>
              <a:defRPr sz="3200"/>
            </a:lvl1pPr>
          </a:lstStyle>
          <a:p>
            <a:r>
              <a:rPr lang="en-GB" noProof="0"/>
              <a:t>Image</a:t>
            </a:r>
          </a:p>
        </p:txBody>
      </p:sp>
    </p:spTree>
    <p:extLst>
      <p:ext uri="{BB962C8B-B14F-4D97-AF65-F5344CB8AC3E}">
        <p14:creationId xmlns:p14="http://schemas.microsoft.com/office/powerpoint/2010/main" val="2722409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Content + Image Le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4819620" y="374037"/>
            <a:ext cx="6098434" cy="369332"/>
          </a:xfrm>
        </p:spPr>
        <p:txBody>
          <a:bodyPr/>
          <a:lstStyle>
            <a:lvl1pPr>
              <a:defRPr sz="2800"/>
            </a:lvl1pPr>
          </a:lstStyle>
          <a:p>
            <a:r>
              <a:rPr lang="en-US"/>
              <a:t>Title line</a:t>
            </a:r>
            <a:endParaRPr lang="en-GB" noProof="0"/>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4813982" y="6294103"/>
            <a:ext cx="6043722" cy="366183"/>
          </a:xfrm>
        </p:spPr>
        <p:txBody>
          <a:bodyPr/>
          <a:lstStyle>
            <a:lvl1pPr>
              <a:defRPr>
                <a:solidFill>
                  <a:schemeClr val="bg1">
                    <a:lumMod val="50000"/>
                  </a:schemeClr>
                </a:solidFill>
              </a:defRPr>
            </a:lvl1pPr>
          </a:lstStyle>
          <a:p>
            <a:r>
              <a:rPr lang="en-GB"/>
              <a:t>Footer</a:t>
            </a:r>
          </a:p>
        </p:txBody>
      </p:sp>
      <p:sp>
        <p:nvSpPr>
          <p:cNvPr id="8" name="Tijdelijke aanduiding voor tekst 7">
            <a:extLst>
              <a:ext uri="{FF2B5EF4-FFF2-40B4-BE49-F238E27FC236}">
                <a16:creationId xmlns:a16="http://schemas.microsoft.com/office/drawing/2014/main" id="{206FE6F6-922D-B84D-B568-B0E743E84FDC}"/>
              </a:ext>
            </a:extLst>
          </p:cNvPr>
          <p:cNvSpPr>
            <a:spLocks noGrp="1"/>
          </p:cNvSpPr>
          <p:nvPr>
            <p:ph type="body" sz="quarter" idx="12" hasCustomPrompt="1"/>
          </p:nvPr>
        </p:nvSpPr>
        <p:spPr>
          <a:xfrm>
            <a:off x="4818879" y="895561"/>
            <a:ext cx="6098434" cy="366178"/>
          </a:xfrm>
          <a:noFill/>
        </p:spPr>
        <p:txBody>
          <a:bodyPr wrap="square" lIns="0" tIns="0" rIns="0" bIns="0" anchor="t">
            <a:noAutofit/>
          </a:bodyPr>
          <a:lstStyle>
            <a:lvl1pPr marL="0" indent="0">
              <a:buNone/>
              <a:defRPr lang="nl-NL" sz="2000" b="0" cap="all" baseline="0" smtClean="0">
                <a:solidFill>
                  <a:schemeClr val="accent4"/>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4813982" y="1635767"/>
            <a:ext cx="6104072" cy="3991258"/>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
        <p:nvSpPr>
          <p:cNvPr id="11" name="Picture Placeholder 10">
            <a:extLst>
              <a:ext uri="{FF2B5EF4-FFF2-40B4-BE49-F238E27FC236}">
                <a16:creationId xmlns:a16="http://schemas.microsoft.com/office/drawing/2014/main" id="{F22BAC31-ADE1-C83A-EC5B-F2F22BCAE3C7}"/>
              </a:ext>
            </a:extLst>
          </p:cNvPr>
          <p:cNvSpPr>
            <a:spLocks noGrp="1"/>
          </p:cNvSpPr>
          <p:nvPr>
            <p:ph type="pic" sz="quarter" idx="13" hasCustomPrompt="1"/>
          </p:nvPr>
        </p:nvSpPr>
        <p:spPr>
          <a:xfrm>
            <a:off x="-14619" y="0"/>
            <a:ext cx="4429959" cy="6858000"/>
          </a:xfrm>
          <a:custGeom>
            <a:avLst/>
            <a:gdLst>
              <a:gd name="connsiteX0" fmla="*/ 0 w 4429959"/>
              <a:gd name="connsiteY0" fmla="*/ 0 h 6858000"/>
              <a:gd name="connsiteX1" fmla="*/ 14620 w 4429959"/>
              <a:gd name="connsiteY1" fmla="*/ 0 h 6858000"/>
              <a:gd name="connsiteX2" fmla="*/ 968994 w 4429959"/>
              <a:gd name="connsiteY2" fmla="*/ 0 h 6858000"/>
              <a:gd name="connsiteX3" fmla="*/ 3526070 w 4429959"/>
              <a:gd name="connsiteY3" fmla="*/ 0 h 6858000"/>
              <a:gd name="connsiteX4" fmla="*/ 3634547 w 4429959"/>
              <a:gd name="connsiteY4" fmla="*/ 169209 h 6858000"/>
              <a:gd name="connsiteX5" fmla="*/ 4429959 w 4429959"/>
              <a:gd name="connsiteY5" fmla="*/ 3018141 h 6858000"/>
              <a:gd name="connsiteX6" fmla="*/ 3002670 w 4429959"/>
              <a:gd name="connsiteY6" fmla="*/ 6712304 h 6858000"/>
              <a:gd name="connsiteX7" fmla="*/ 2863762 w 4429959"/>
              <a:gd name="connsiteY7" fmla="*/ 6858000 h 6858000"/>
              <a:gd name="connsiteX8" fmla="*/ 968994 w 4429959"/>
              <a:gd name="connsiteY8" fmla="*/ 6858000 h 6858000"/>
              <a:gd name="connsiteX9" fmla="*/ 14620 w 4429959"/>
              <a:gd name="connsiteY9" fmla="*/ 6858000 h 6858000"/>
              <a:gd name="connsiteX10" fmla="*/ 0 w 4429959"/>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29959" h="6858000">
                <a:moveTo>
                  <a:pt x="0" y="0"/>
                </a:moveTo>
                <a:lnTo>
                  <a:pt x="14620" y="0"/>
                </a:lnTo>
                <a:lnTo>
                  <a:pt x="968994" y="0"/>
                </a:lnTo>
                <a:lnTo>
                  <a:pt x="3526070" y="0"/>
                </a:lnTo>
                <a:lnTo>
                  <a:pt x="3634547" y="169209"/>
                </a:lnTo>
                <a:cubicBezTo>
                  <a:pt x="4139295" y="999912"/>
                  <a:pt x="4429959" y="1975083"/>
                  <a:pt x="4429959" y="3018141"/>
                </a:cubicBezTo>
                <a:cubicBezTo>
                  <a:pt x="4429959" y="4440494"/>
                  <a:pt x="3889469" y="5736608"/>
                  <a:pt x="3002670" y="6712304"/>
                </a:cubicBezTo>
                <a:lnTo>
                  <a:pt x="2863762" y="6858000"/>
                </a:lnTo>
                <a:lnTo>
                  <a:pt x="968994" y="6858000"/>
                </a:lnTo>
                <a:lnTo>
                  <a:pt x="14620" y="6858000"/>
                </a:lnTo>
                <a:lnTo>
                  <a:pt x="0" y="6858000"/>
                </a:lnTo>
                <a:close/>
              </a:path>
            </a:pathLst>
          </a:custGeom>
          <a:solidFill>
            <a:schemeClr val="accent3"/>
          </a:solidFill>
        </p:spPr>
        <p:txBody>
          <a:bodyPr wrap="square" tIns="1800000">
            <a:noAutofit/>
          </a:bodyPr>
          <a:lstStyle>
            <a:lvl1pPr marL="0" indent="0" algn="ctr">
              <a:buNone/>
              <a:defRPr sz="3200"/>
            </a:lvl1pPr>
          </a:lstStyle>
          <a:p>
            <a:r>
              <a:rPr lang="en-GB" noProof="0"/>
              <a:t>Image</a:t>
            </a:r>
          </a:p>
        </p:txBody>
      </p:sp>
      <p:pic>
        <p:nvPicPr>
          <p:cNvPr id="5" name="Graphic 9">
            <a:extLst>
              <a:ext uri="{FF2B5EF4-FFF2-40B4-BE49-F238E27FC236}">
                <a16:creationId xmlns:a16="http://schemas.microsoft.com/office/drawing/2014/main" id="{BFE8DF30-43D2-45C3-8706-8B30BB3C3D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2189"/>
            <a:ext cx="889204" cy="587821"/>
          </a:xfrm>
          <a:prstGeom prst="rect">
            <a:avLst/>
          </a:prstGeom>
        </p:spPr>
      </p:pic>
    </p:spTree>
    <p:extLst>
      <p:ext uri="{BB962C8B-B14F-4D97-AF65-F5344CB8AC3E}">
        <p14:creationId xmlns:p14="http://schemas.microsoft.com/office/powerpoint/2010/main" val="340569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Orange Content Title">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p:txBody>
          <a:bodyPr/>
          <a:lstStyle>
            <a:lvl1pPr>
              <a:defRPr sz="2800">
                <a:solidFill>
                  <a:schemeClr val="accent1"/>
                </a:solidFill>
              </a:defRPr>
            </a:lvl1pPr>
          </a:lstStyle>
          <a:p>
            <a:r>
              <a:rPr lang="en-US" noProof="0"/>
              <a:t>Title line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22422"/>
            <a:ext cx="8910746" cy="4204604"/>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5" name="Graphic 9">
            <a:extLst>
              <a:ext uri="{FF2B5EF4-FFF2-40B4-BE49-F238E27FC236}">
                <a16:creationId xmlns:a16="http://schemas.microsoft.com/office/drawing/2014/main" id="{DFAEBA42-3986-2653-6AAE-891093F060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14975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Orange Content Title 2 lines">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74038"/>
            <a:ext cx="8910746" cy="887701"/>
          </a:xfrm>
        </p:spPr>
        <p:txBody>
          <a:bodyPr anchor="t"/>
          <a:lstStyle>
            <a:lvl1pPr>
              <a:defRPr sz="2800">
                <a:solidFill>
                  <a:schemeClr val="accent1"/>
                </a:solidFill>
              </a:defRPr>
            </a:lvl1pPr>
          </a:lstStyle>
          <a:p>
            <a:r>
              <a:rPr lang="en-US" noProof="0"/>
              <a:t>Title line one</a:t>
            </a:r>
            <a:br>
              <a:rPr lang="en-US" noProof="0"/>
            </a:br>
            <a:r>
              <a:rPr lang="en-US" noProof="0"/>
              <a:t>Title line two</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525329" y="1767850"/>
            <a:ext cx="8910746" cy="3859175"/>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5" name="Graphic 9">
            <a:extLst>
              <a:ext uri="{FF2B5EF4-FFF2-40B4-BE49-F238E27FC236}">
                <a16:creationId xmlns:a16="http://schemas.microsoft.com/office/drawing/2014/main" id="{A08C09BB-A0CA-D7A8-74AD-764DD37CEF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98177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Orange Content Title + Subtitle">
    <p:bg>
      <p:bgPr>
        <a:solidFill>
          <a:schemeClr val="accent4"/>
        </a:solid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16" name="Titel 1">
            <a:extLst>
              <a:ext uri="{FF2B5EF4-FFF2-40B4-BE49-F238E27FC236}">
                <a16:creationId xmlns:a16="http://schemas.microsoft.com/office/drawing/2014/main" id="{4AFB4404-A275-AD4D-90E6-47FD5C2155E4}"/>
              </a:ext>
            </a:extLst>
          </p:cNvPr>
          <p:cNvSpPr>
            <a:spLocks noGrp="1"/>
          </p:cNvSpPr>
          <p:nvPr>
            <p:ph type="title" hasCustomPrompt="1"/>
          </p:nvPr>
        </p:nvSpPr>
        <p:spPr>
          <a:xfrm>
            <a:off x="530966" y="343273"/>
            <a:ext cx="8910746" cy="369332"/>
          </a:xfrm>
        </p:spPr>
        <p:txBody>
          <a:bodyPr/>
          <a:lstStyle>
            <a:lvl1pPr>
              <a:defRPr sz="2800">
                <a:solidFill>
                  <a:schemeClr val="accent1"/>
                </a:solidFill>
              </a:defRPr>
            </a:lvl1pPr>
          </a:lstStyle>
          <a:p>
            <a:r>
              <a:rPr lang="en-US" noProof="0"/>
              <a:t>Title line</a:t>
            </a:r>
            <a:endParaRPr lang="en-GB" noProof="0"/>
          </a:p>
        </p:txBody>
      </p:sp>
      <p:sp>
        <p:nvSpPr>
          <p:cNvPr id="18" name="Tijdelijke aanduiding voor tekst 7">
            <a:extLst>
              <a:ext uri="{FF2B5EF4-FFF2-40B4-BE49-F238E27FC236}">
                <a16:creationId xmlns:a16="http://schemas.microsoft.com/office/drawing/2014/main" id="{EA5B32D2-E947-4F44-A1B7-A575C0D7F31E}"/>
              </a:ext>
            </a:extLst>
          </p:cNvPr>
          <p:cNvSpPr>
            <a:spLocks noGrp="1"/>
          </p:cNvSpPr>
          <p:nvPr>
            <p:ph type="body" sz="quarter" idx="12" hasCustomPrompt="1"/>
          </p:nvPr>
        </p:nvSpPr>
        <p:spPr>
          <a:xfrm>
            <a:off x="530225" y="771444"/>
            <a:ext cx="8910746" cy="366178"/>
          </a:xfrm>
          <a:noFill/>
        </p:spPr>
        <p:txBody>
          <a:bodyPr wrap="square" lIns="0" tIns="0" rIns="0" bIns="0" anchor="t">
            <a:noAutofit/>
          </a:bodyPr>
          <a:lstStyle>
            <a:lvl1pPr marL="0" indent="0">
              <a:buNone/>
              <a:defRPr lang="nl-NL" sz="2000" b="0" cap="none" baseline="0" smtClean="0">
                <a:solidFill>
                  <a:schemeClr val="bg1"/>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19" name="Holder 3">
            <a:extLst>
              <a:ext uri="{FF2B5EF4-FFF2-40B4-BE49-F238E27FC236}">
                <a16:creationId xmlns:a16="http://schemas.microsoft.com/office/drawing/2014/main" id="{773601D0-C3ED-AE42-ACD8-C54BF07B317D}"/>
              </a:ext>
            </a:extLst>
          </p:cNvPr>
          <p:cNvSpPr>
            <a:spLocks noGrp="1"/>
          </p:cNvSpPr>
          <p:nvPr>
            <p:ph idx="1" hasCustomPrompt="1"/>
          </p:nvPr>
        </p:nvSpPr>
        <p:spPr>
          <a:xfrm>
            <a:off x="525328" y="1615442"/>
            <a:ext cx="8910747" cy="4011583"/>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2" name="Graphic 9">
            <a:extLst>
              <a:ext uri="{FF2B5EF4-FFF2-40B4-BE49-F238E27FC236}">
                <a16:creationId xmlns:a16="http://schemas.microsoft.com/office/drawing/2014/main" id="{5BC3B104-592F-3FFF-1B98-6236BA2395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210303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ekop">
    <p:spTree>
      <p:nvGrpSpPr>
        <p:cNvPr id="1" name=""/>
        <p:cNvGrpSpPr/>
        <p:nvPr/>
      </p:nvGrpSpPr>
      <p:grpSpPr>
        <a:xfrm>
          <a:off x="0" y="0"/>
          <a:ext cx="0" cy="0"/>
          <a:chOff x="0" y="0"/>
          <a:chExt cx="0" cy="0"/>
        </a:xfrm>
      </p:grpSpPr>
      <p:sp>
        <p:nvSpPr>
          <p:cNvPr id="9" name="Rechthoek 8"/>
          <p:cNvSpPr/>
          <p:nvPr userDrawn="1"/>
        </p:nvSpPr>
        <p:spPr>
          <a:xfrm>
            <a:off x="-1040" y="6122785"/>
            <a:ext cx="12192000" cy="764704"/>
          </a:xfrm>
          <a:prstGeom prst="rect">
            <a:avLst/>
          </a:prstGeom>
          <a:solidFill>
            <a:srgbClr val="2068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chemeClr val="bg1"/>
              </a:solidFill>
            </a:endParaRPr>
          </a:p>
        </p:txBody>
      </p:sp>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solidFill>
                  <a:schemeClr val="bg1"/>
                </a:solidFill>
              </a:defRPr>
            </a:lvl1pPr>
          </a:lstStyle>
          <a:p>
            <a:endParaRPr lang="nl-NL"/>
          </a:p>
        </p:txBody>
      </p:sp>
      <p:sp>
        <p:nvSpPr>
          <p:cNvPr id="5" name="Tijdelijke aanduiding voor voettekst 4"/>
          <p:cNvSpPr>
            <a:spLocks noGrp="1"/>
          </p:cNvSpPr>
          <p:nvPr>
            <p:ph type="ftr" sz="quarter" idx="11"/>
          </p:nvPr>
        </p:nvSpPr>
        <p:spPr/>
        <p:txBody>
          <a:bodyPr/>
          <a:lstStyle>
            <a:lvl1pPr>
              <a:defRPr>
                <a:solidFill>
                  <a:schemeClr val="bg1"/>
                </a:solidFill>
              </a:defRPr>
            </a:lvl1pPr>
          </a:lstStyle>
          <a:p>
            <a:endParaRPr lang="nl-NL"/>
          </a:p>
        </p:txBody>
      </p:sp>
      <p:sp>
        <p:nvSpPr>
          <p:cNvPr id="6" name="Tijdelijke aanduiding voor dianummer 5"/>
          <p:cNvSpPr>
            <a:spLocks noGrp="1"/>
          </p:cNvSpPr>
          <p:nvPr>
            <p:ph type="sldNum" sz="quarter" idx="12"/>
          </p:nvPr>
        </p:nvSpPr>
        <p:spPr/>
        <p:txBody>
          <a:bodyPr/>
          <a:lstStyle>
            <a:lvl1pPr>
              <a:defRPr>
                <a:solidFill>
                  <a:schemeClr val="bg1"/>
                </a:solidFill>
              </a:defRPr>
            </a:lvl1pPr>
          </a:lstStyle>
          <a:p>
            <a:fld id="{2946ADC1-E432-41DA-8E6B-F187E343A216}" type="slidenum">
              <a:rPr lang="nl-NL" smtClean="0"/>
              <a:pPr/>
              <a:t>‹nr.›</a:t>
            </a:fld>
            <a:endParaRPr lang="nl-NL"/>
          </a:p>
        </p:txBody>
      </p:sp>
      <p:sp>
        <p:nvSpPr>
          <p:cNvPr id="10" name="Rectangle 17"/>
          <p:cNvSpPr/>
          <p:nvPr userDrawn="1"/>
        </p:nvSpPr>
        <p:spPr>
          <a:xfrm>
            <a:off x="-15744" y="216666"/>
            <a:ext cx="12192000" cy="11961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pic>
        <p:nvPicPr>
          <p:cNvPr id="7" name="Picture 7" descr="ECTAfinal00"/>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63085" y="480392"/>
            <a:ext cx="2762484" cy="811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descr="RC sustainability.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208235" y="480393"/>
            <a:ext cx="3470596" cy="742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4294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Orange Content + Image Right">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53122"/>
            <a:ext cx="6098434" cy="369332"/>
          </a:xfrm>
        </p:spPr>
        <p:txBody>
          <a:bodyPr/>
          <a:lstStyle>
            <a:lvl1pPr>
              <a:defRPr sz="2800">
                <a:solidFill>
                  <a:schemeClr val="accent1"/>
                </a:solidFill>
              </a:defRPr>
            </a:lvl1pPr>
          </a:lstStyle>
          <a:p>
            <a:r>
              <a:rPr lang="en-US" noProof="0"/>
              <a:t>Title line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2247606" y="6294103"/>
            <a:ext cx="4358641" cy="366183"/>
          </a:xfrm>
        </p:spPr>
        <p:txBody>
          <a:bodyPr/>
          <a:lstStyle>
            <a:lvl1pPr>
              <a:defRPr>
                <a:solidFill>
                  <a:schemeClr val="bg2"/>
                </a:solidFill>
              </a:defRPr>
            </a:lvl1pPr>
          </a:lstStyle>
          <a:p>
            <a:r>
              <a:rPr lang="en-GB"/>
              <a:t>Footer</a:t>
            </a:r>
          </a:p>
        </p:txBody>
      </p:sp>
      <p:sp>
        <p:nvSpPr>
          <p:cNvPr id="8" name="Tijdelijke aanduiding voor tekst 7">
            <a:extLst>
              <a:ext uri="{FF2B5EF4-FFF2-40B4-BE49-F238E27FC236}">
                <a16:creationId xmlns:a16="http://schemas.microsoft.com/office/drawing/2014/main" id="{206FE6F6-922D-B84D-B568-B0E743E84FDC}"/>
              </a:ext>
            </a:extLst>
          </p:cNvPr>
          <p:cNvSpPr>
            <a:spLocks noGrp="1"/>
          </p:cNvSpPr>
          <p:nvPr>
            <p:ph type="body" sz="quarter" idx="12" hasCustomPrompt="1"/>
          </p:nvPr>
        </p:nvSpPr>
        <p:spPr>
          <a:xfrm>
            <a:off x="530225" y="776666"/>
            <a:ext cx="6098434" cy="366178"/>
          </a:xfrm>
          <a:noFill/>
        </p:spPr>
        <p:txBody>
          <a:bodyPr wrap="square" lIns="0" tIns="0" rIns="0" bIns="0" anchor="t">
            <a:noAutofit/>
          </a:bodyPr>
          <a:lstStyle>
            <a:lvl1pPr marL="0" indent="0">
              <a:buNone/>
              <a:defRPr lang="nl-NL" sz="2000" b="0" cap="none" baseline="0" smtClean="0">
                <a:solidFill>
                  <a:schemeClr val="bg1"/>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525328" y="1691384"/>
            <a:ext cx="6104072" cy="3935641"/>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
        <p:nvSpPr>
          <p:cNvPr id="5" name="Picture Placeholder 4">
            <a:extLst>
              <a:ext uri="{FF2B5EF4-FFF2-40B4-BE49-F238E27FC236}">
                <a16:creationId xmlns:a16="http://schemas.microsoft.com/office/drawing/2014/main" id="{84BA7B80-FB73-C013-791D-71883B06CC69}"/>
              </a:ext>
            </a:extLst>
          </p:cNvPr>
          <p:cNvSpPr>
            <a:spLocks noGrp="1"/>
          </p:cNvSpPr>
          <p:nvPr>
            <p:ph type="pic" sz="quarter" idx="13" hasCustomPrompt="1"/>
          </p:nvPr>
        </p:nvSpPr>
        <p:spPr>
          <a:xfrm>
            <a:off x="6649548" y="0"/>
            <a:ext cx="5542453" cy="6858000"/>
          </a:xfrm>
          <a:custGeom>
            <a:avLst/>
            <a:gdLst>
              <a:gd name="connsiteX0" fmla="*/ 1684923 w 5542453"/>
              <a:gd name="connsiteY0" fmla="*/ 0 h 6858000"/>
              <a:gd name="connsiteX1" fmla="*/ 5542453 w 5542453"/>
              <a:gd name="connsiteY1" fmla="*/ 0 h 6858000"/>
              <a:gd name="connsiteX2" fmla="*/ 5542453 w 5542453"/>
              <a:gd name="connsiteY2" fmla="*/ 6858000 h 6858000"/>
              <a:gd name="connsiteX3" fmla="*/ 1684923 w 5542453"/>
              <a:gd name="connsiteY3" fmla="*/ 6858000 h 6858000"/>
              <a:gd name="connsiteX4" fmla="*/ 1577174 w 5542453"/>
              <a:gd name="connsiteY4" fmla="*/ 6773326 h 6858000"/>
              <a:gd name="connsiteX5" fmla="*/ 0 w 5542453"/>
              <a:gd name="connsiteY5" fmla="*/ 3429000 h 6858000"/>
              <a:gd name="connsiteX6" fmla="*/ 1577174 w 5542453"/>
              <a:gd name="connsiteY6" fmla="*/ 846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2453" h="6858000">
                <a:moveTo>
                  <a:pt x="1684923" y="0"/>
                </a:moveTo>
                <a:lnTo>
                  <a:pt x="5542453" y="0"/>
                </a:lnTo>
                <a:lnTo>
                  <a:pt x="5542453" y="6858000"/>
                </a:lnTo>
                <a:lnTo>
                  <a:pt x="1684923" y="6858000"/>
                </a:lnTo>
                <a:lnTo>
                  <a:pt x="1577174" y="6773326"/>
                </a:lnTo>
                <a:cubicBezTo>
                  <a:pt x="613954" y="5978407"/>
                  <a:pt x="0" y="4775402"/>
                  <a:pt x="0" y="3429000"/>
                </a:cubicBezTo>
                <a:cubicBezTo>
                  <a:pt x="0" y="2082599"/>
                  <a:pt x="613954" y="879594"/>
                  <a:pt x="1577174" y="84674"/>
                </a:cubicBezTo>
                <a:close/>
              </a:path>
            </a:pathLst>
          </a:custGeom>
          <a:solidFill>
            <a:schemeClr val="tx1">
              <a:lumMod val="20000"/>
              <a:lumOff val="80000"/>
            </a:schemeClr>
          </a:solidFill>
        </p:spPr>
        <p:txBody>
          <a:bodyPr wrap="square" tIns="1800000">
            <a:noAutofit/>
          </a:bodyPr>
          <a:lstStyle>
            <a:lvl1pPr marL="0" indent="0" algn="ctr">
              <a:buNone/>
              <a:defRPr sz="3200"/>
            </a:lvl1pPr>
          </a:lstStyle>
          <a:p>
            <a:r>
              <a:rPr lang="en-GB" noProof="0"/>
              <a:t>Image</a:t>
            </a:r>
          </a:p>
        </p:txBody>
      </p:sp>
      <p:sp>
        <p:nvSpPr>
          <p:cNvPr id="12" name="Text Placeholder 7">
            <a:extLst>
              <a:ext uri="{FF2B5EF4-FFF2-40B4-BE49-F238E27FC236}">
                <a16:creationId xmlns:a16="http://schemas.microsoft.com/office/drawing/2014/main" id="{F542DD30-4457-CF02-4CA4-2AFD671FA0F5}"/>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288516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Blue Content Titl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p:txBody>
          <a:bodyPr/>
          <a:lstStyle>
            <a:lvl1pPr>
              <a:defRPr sz="2800">
                <a:solidFill>
                  <a:schemeClr val="accent3"/>
                </a:solidFill>
              </a:defRPr>
            </a:lvl1pPr>
          </a:lstStyle>
          <a:p>
            <a:r>
              <a:rPr lang="en-US" noProof="0"/>
              <a:t>Title line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22422"/>
            <a:ext cx="8910746" cy="4204604"/>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5" name="Graphic 9">
            <a:extLst>
              <a:ext uri="{FF2B5EF4-FFF2-40B4-BE49-F238E27FC236}">
                <a16:creationId xmlns:a16="http://schemas.microsoft.com/office/drawing/2014/main" id="{DFAEBA42-3986-2653-6AAE-891093F060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299965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ue Content Title 2 lines">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74038"/>
            <a:ext cx="8910746" cy="887701"/>
          </a:xfrm>
        </p:spPr>
        <p:txBody>
          <a:bodyPr anchor="t"/>
          <a:lstStyle>
            <a:lvl1pPr>
              <a:defRPr sz="2800">
                <a:solidFill>
                  <a:schemeClr val="accent3"/>
                </a:solidFill>
              </a:defRPr>
            </a:lvl1pPr>
          </a:lstStyle>
          <a:p>
            <a:r>
              <a:rPr lang="en-US" noProof="0"/>
              <a:t>Title line one</a:t>
            </a:r>
            <a:br>
              <a:rPr lang="en-US" noProof="0"/>
            </a:br>
            <a:r>
              <a:rPr lang="en-US" noProof="0"/>
              <a:t>Title line two</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525329" y="1767850"/>
            <a:ext cx="8910746" cy="3859175"/>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5" name="Graphic 9">
            <a:extLst>
              <a:ext uri="{FF2B5EF4-FFF2-40B4-BE49-F238E27FC236}">
                <a16:creationId xmlns:a16="http://schemas.microsoft.com/office/drawing/2014/main" id="{A08C09BB-A0CA-D7A8-74AD-764DD37CEF9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198500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lue Content Title + Subtitle">
    <p:bg>
      <p:bgPr>
        <a:solidFill>
          <a:schemeClr val="accent1"/>
        </a:solid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16" name="Titel 1">
            <a:extLst>
              <a:ext uri="{FF2B5EF4-FFF2-40B4-BE49-F238E27FC236}">
                <a16:creationId xmlns:a16="http://schemas.microsoft.com/office/drawing/2014/main" id="{4AFB4404-A275-AD4D-90E6-47FD5C2155E4}"/>
              </a:ext>
            </a:extLst>
          </p:cNvPr>
          <p:cNvSpPr>
            <a:spLocks noGrp="1"/>
          </p:cNvSpPr>
          <p:nvPr>
            <p:ph type="title" hasCustomPrompt="1"/>
          </p:nvPr>
        </p:nvSpPr>
        <p:spPr>
          <a:xfrm>
            <a:off x="530966" y="343273"/>
            <a:ext cx="8910746" cy="369332"/>
          </a:xfrm>
        </p:spPr>
        <p:txBody>
          <a:bodyPr/>
          <a:lstStyle>
            <a:lvl1pPr>
              <a:defRPr sz="2800">
                <a:solidFill>
                  <a:schemeClr val="accent3"/>
                </a:solidFill>
              </a:defRPr>
            </a:lvl1pPr>
          </a:lstStyle>
          <a:p>
            <a:r>
              <a:rPr lang="en-US" noProof="0"/>
              <a:t>Title line</a:t>
            </a:r>
            <a:endParaRPr lang="en-GB" noProof="0"/>
          </a:p>
        </p:txBody>
      </p:sp>
      <p:sp>
        <p:nvSpPr>
          <p:cNvPr id="18" name="Tijdelijke aanduiding voor tekst 7">
            <a:extLst>
              <a:ext uri="{FF2B5EF4-FFF2-40B4-BE49-F238E27FC236}">
                <a16:creationId xmlns:a16="http://schemas.microsoft.com/office/drawing/2014/main" id="{EA5B32D2-E947-4F44-A1B7-A575C0D7F31E}"/>
              </a:ext>
            </a:extLst>
          </p:cNvPr>
          <p:cNvSpPr>
            <a:spLocks noGrp="1"/>
          </p:cNvSpPr>
          <p:nvPr>
            <p:ph type="body" sz="quarter" idx="12" hasCustomPrompt="1"/>
          </p:nvPr>
        </p:nvSpPr>
        <p:spPr>
          <a:xfrm>
            <a:off x="530225" y="771444"/>
            <a:ext cx="8910746" cy="366178"/>
          </a:xfrm>
          <a:noFill/>
        </p:spPr>
        <p:txBody>
          <a:bodyPr wrap="square" lIns="0" tIns="0" rIns="0" bIns="0" anchor="t">
            <a:noAutofit/>
          </a:bodyPr>
          <a:lstStyle>
            <a:lvl1pPr marL="0" indent="0">
              <a:buNone/>
              <a:defRPr lang="nl-NL" sz="2000" b="0" cap="none" baseline="0" smtClean="0">
                <a:solidFill>
                  <a:schemeClr val="bg1"/>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19" name="Holder 3">
            <a:extLst>
              <a:ext uri="{FF2B5EF4-FFF2-40B4-BE49-F238E27FC236}">
                <a16:creationId xmlns:a16="http://schemas.microsoft.com/office/drawing/2014/main" id="{773601D0-C3ED-AE42-ACD8-C54BF07B317D}"/>
              </a:ext>
            </a:extLst>
          </p:cNvPr>
          <p:cNvSpPr>
            <a:spLocks noGrp="1"/>
          </p:cNvSpPr>
          <p:nvPr>
            <p:ph idx="1" hasCustomPrompt="1"/>
          </p:nvPr>
        </p:nvSpPr>
        <p:spPr>
          <a:xfrm>
            <a:off x="525328" y="1615442"/>
            <a:ext cx="8910747" cy="4011583"/>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2" name="Graphic 9">
            <a:extLst>
              <a:ext uri="{FF2B5EF4-FFF2-40B4-BE49-F238E27FC236}">
                <a16:creationId xmlns:a16="http://schemas.microsoft.com/office/drawing/2014/main" id="{5BC3B104-592F-3FFF-1B98-6236BA23953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209125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lue Content + Image Right">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53122"/>
            <a:ext cx="6098434" cy="369332"/>
          </a:xfrm>
        </p:spPr>
        <p:txBody>
          <a:bodyPr/>
          <a:lstStyle>
            <a:lvl1pPr>
              <a:defRPr sz="2800">
                <a:solidFill>
                  <a:schemeClr val="accent3"/>
                </a:solidFill>
              </a:defRPr>
            </a:lvl1pPr>
          </a:lstStyle>
          <a:p>
            <a:r>
              <a:rPr lang="en-US" noProof="0"/>
              <a:t>Title line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2247606" y="6294103"/>
            <a:ext cx="4358641" cy="366183"/>
          </a:xfrm>
        </p:spPr>
        <p:txBody>
          <a:bodyPr/>
          <a:lstStyle>
            <a:lvl1pPr>
              <a:defRPr>
                <a:solidFill>
                  <a:schemeClr val="bg2"/>
                </a:solidFill>
              </a:defRPr>
            </a:lvl1pPr>
          </a:lstStyle>
          <a:p>
            <a:r>
              <a:rPr lang="en-GB"/>
              <a:t>Footer</a:t>
            </a:r>
          </a:p>
        </p:txBody>
      </p:sp>
      <p:sp>
        <p:nvSpPr>
          <p:cNvPr id="8" name="Tijdelijke aanduiding voor tekst 7">
            <a:extLst>
              <a:ext uri="{FF2B5EF4-FFF2-40B4-BE49-F238E27FC236}">
                <a16:creationId xmlns:a16="http://schemas.microsoft.com/office/drawing/2014/main" id="{206FE6F6-922D-B84D-B568-B0E743E84FDC}"/>
              </a:ext>
            </a:extLst>
          </p:cNvPr>
          <p:cNvSpPr>
            <a:spLocks noGrp="1"/>
          </p:cNvSpPr>
          <p:nvPr>
            <p:ph type="body" sz="quarter" idx="12" hasCustomPrompt="1"/>
          </p:nvPr>
        </p:nvSpPr>
        <p:spPr>
          <a:xfrm>
            <a:off x="530225" y="776666"/>
            <a:ext cx="6098434" cy="366178"/>
          </a:xfrm>
          <a:noFill/>
        </p:spPr>
        <p:txBody>
          <a:bodyPr wrap="square" lIns="0" tIns="0" rIns="0" bIns="0" anchor="t">
            <a:noAutofit/>
          </a:bodyPr>
          <a:lstStyle>
            <a:lvl1pPr marL="0" indent="0">
              <a:buNone/>
              <a:defRPr lang="nl-NL" sz="2000" b="0" cap="none" baseline="0" smtClean="0">
                <a:solidFill>
                  <a:schemeClr val="bg1"/>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9" name="Holder 3">
            <a:extLst>
              <a:ext uri="{FF2B5EF4-FFF2-40B4-BE49-F238E27FC236}">
                <a16:creationId xmlns:a16="http://schemas.microsoft.com/office/drawing/2014/main" id="{0F281554-C2F1-554D-A74D-4D2284A0E448}"/>
              </a:ext>
            </a:extLst>
          </p:cNvPr>
          <p:cNvSpPr>
            <a:spLocks noGrp="1"/>
          </p:cNvSpPr>
          <p:nvPr>
            <p:ph idx="1" hasCustomPrompt="1"/>
          </p:nvPr>
        </p:nvSpPr>
        <p:spPr>
          <a:xfrm>
            <a:off x="525328" y="1691384"/>
            <a:ext cx="6104072" cy="3935641"/>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
        <p:nvSpPr>
          <p:cNvPr id="5" name="Picture Placeholder 4">
            <a:extLst>
              <a:ext uri="{FF2B5EF4-FFF2-40B4-BE49-F238E27FC236}">
                <a16:creationId xmlns:a16="http://schemas.microsoft.com/office/drawing/2014/main" id="{84BA7B80-FB73-C013-791D-71883B06CC69}"/>
              </a:ext>
            </a:extLst>
          </p:cNvPr>
          <p:cNvSpPr>
            <a:spLocks noGrp="1"/>
          </p:cNvSpPr>
          <p:nvPr>
            <p:ph type="pic" sz="quarter" idx="13" hasCustomPrompt="1"/>
          </p:nvPr>
        </p:nvSpPr>
        <p:spPr>
          <a:xfrm>
            <a:off x="6649548" y="0"/>
            <a:ext cx="5542453" cy="6858000"/>
          </a:xfrm>
          <a:custGeom>
            <a:avLst/>
            <a:gdLst>
              <a:gd name="connsiteX0" fmla="*/ 1684923 w 5542453"/>
              <a:gd name="connsiteY0" fmla="*/ 0 h 6858000"/>
              <a:gd name="connsiteX1" fmla="*/ 5542453 w 5542453"/>
              <a:gd name="connsiteY1" fmla="*/ 0 h 6858000"/>
              <a:gd name="connsiteX2" fmla="*/ 5542453 w 5542453"/>
              <a:gd name="connsiteY2" fmla="*/ 6858000 h 6858000"/>
              <a:gd name="connsiteX3" fmla="*/ 1684923 w 5542453"/>
              <a:gd name="connsiteY3" fmla="*/ 6858000 h 6858000"/>
              <a:gd name="connsiteX4" fmla="*/ 1577174 w 5542453"/>
              <a:gd name="connsiteY4" fmla="*/ 6773326 h 6858000"/>
              <a:gd name="connsiteX5" fmla="*/ 0 w 5542453"/>
              <a:gd name="connsiteY5" fmla="*/ 3429000 h 6858000"/>
              <a:gd name="connsiteX6" fmla="*/ 1577174 w 5542453"/>
              <a:gd name="connsiteY6" fmla="*/ 846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42453" h="6858000">
                <a:moveTo>
                  <a:pt x="1684923" y="0"/>
                </a:moveTo>
                <a:lnTo>
                  <a:pt x="5542453" y="0"/>
                </a:lnTo>
                <a:lnTo>
                  <a:pt x="5542453" y="6858000"/>
                </a:lnTo>
                <a:lnTo>
                  <a:pt x="1684923" y="6858000"/>
                </a:lnTo>
                <a:lnTo>
                  <a:pt x="1577174" y="6773326"/>
                </a:lnTo>
                <a:cubicBezTo>
                  <a:pt x="613954" y="5978407"/>
                  <a:pt x="0" y="4775402"/>
                  <a:pt x="0" y="3429000"/>
                </a:cubicBezTo>
                <a:cubicBezTo>
                  <a:pt x="0" y="2082599"/>
                  <a:pt x="613954" y="879594"/>
                  <a:pt x="1577174" y="84674"/>
                </a:cubicBezTo>
                <a:close/>
              </a:path>
            </a:pathLst>
          </a:custGeom>
          <a:solidFill>
            <a:schemeClr val="tx1">
              <a:lumMod val="20000"/>
              <a:lumOff val="80000"/>
            </a:schemeClr>
          </a:solidFill>
        </p:spPr>
        <p:txBody>
          <a:bodyPr wrap="square" tIns="1800000">
            <a:noAutofit/>
          </a:bodyPr>
          <a:lstStyle>
            <a:lvl1pPr marL="0" indent="0" algn="ctr">
              <a:buNone/>
              <a:defRPr sz="3200"/>
            </a:lvl1pPr>
          </a:lstStyle>
          <a:p>
            <a:r>
              <a:rPr lang="en-GB" noProof="0"/>
              <a:t>Image</a:t>
            </a:r>
          </a:p>
        </p:txBody>
      </p:sp>
      <p:sp>
        <p:nvSpPr>
          <p:cNvPr id="12" name="Text Placeholder 7">
            <a:extLst>
              <a:ext uri="{FF2B5EF4-FFF2-40B4-BE49-F238E27FC236}">
                <a16:creationId xmlns:a16="http://schemas.microsoft.com/office/drawing/2014/main" id="{F542DD30-4457-CF02-4CA4-2AFD671FA0F5}"/>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139736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lue BIG IMPACT">
    <p:bg>
      <p:bgPr>
        <a:gradFill>
          <a:gsLst>
            <a:gs pos="100000">
              <a:srgbClr val="89443C"/>
            </a:gs>
            <a:gs pos="39000">
              <a:schemeClr val="accent1"/>
            </a:gs>
          </a:gsLst>
          <a:lin ang="81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62834"/>
            <a:ext cx="8910746" cy="678566"/>
          </a:xfrm>
        </p:spPr>
        <p:txBody>
          <a:bodyPr anchor="t"/>
          <a:lstStyle>
            <a:lvl1pPr>
              <a:defRPr sz="4800">
                <a:solidFill>
                  <a:schemeClr val="bg1"/>
                </a:solidFill>
              </a:defRPr>
            </a:lvl1pPr>
          </a:lstStyle>
          <a:p>
            <a:r>
              <a:rPr lang="en-US" noProof="0"/>
              <a:t>Big impact title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22422"/>
            <a:ext cx="8910746" cy="4204604"/>
          </a:xfrm>
          <a:prstGeom prst="rect">
            <a:avLst/>
          </a:prstGeom>
        </p:spPr>
        <p:txBody>
          <a:bodyPr wrap="square" lIns="0" tIns="0" rIns="0" bIns="0">
            <a:noAutofit/>
          </a:bodyPr>
          <a:lstStyle>
            <a:lvl1pPr marL="0" indent="0">
              <a:buClr>
                <a:schemeClr val="bg1"/>
              </a:buClr>
              <a:buNone/>
              <a:defRPr>
                <a:solidFill>
                  <a:schemeClr val="bg1"/>
                </a:solidFill>
              </a:defRPr>
            </a:lvl1pPr>
            <a:lvl2pPr>
              <a:buClr>
                <a:schemeClr val="bg1"/>
              </a:buCl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accent1"/>
                </a:solidFill>
              </a:defRPr>
            </a:lvl5pPr>
          </a:lstStyle>
          <a:p>
            <a:r>
              <a:rPr lang="en-GB" noProof="0"/>
              <a:t>Level 1</a:t>
            </a:r>
          </a:p>
        </p:txBody>
      </p:sp>
      <p:pic>
        <p:nvPicPr>
          <p:cNvPr id="5" name="Graphic 9">
            <a:extLst>
              <a:ext uri="{FF2B5EF4-FFF2-40B4-BE49-F238E27FC236}">
                <a16:creationId xmlns:a16="http://schemas.microsoft.com/office/drawing/2014/main" id="{DFAEBA42-3986-2653-6AAE-891093F060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7727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Orange BIG IMPACT">
    <p:bg>
      <p:bgPr>
        <a:gradFill>
          <a:gsLst>
            <a:gs pos="100000">
              <a:schemeClr val="accent6"/>
            </a:gs>
            <a:gs pos="0">
              <a:schemeClr val="accent4"/>
            </a:gs>
          </a:gsLst>
          <a:lin ang="81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62834"/>
            <a:ext cx="8910746" cy="678566"/>
          </a:xfrm>
        </p:spPr>
        <p:txBody>
          <a:bodyPr anchor="t"/>
          <a:lstStyle>
            <a:lvl1pPr>
              <a:defRPr sz="4800">
                <a:solidFill>
                  <a:schemeClr val="bg1"/>
                </a:solidFill>
              </a:defRPr>
            </a:lvl1pPr>
          </a:lstStyle>
          <a:p>
            <a:r>
              <a:rPr lang="en-US" noProof="0"/>
              <a:t>Big impact</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22422"/>
            <a:ext cx="8910746" cy="4204604"/>
          </a:xfrm>
          <a:prstGeom prst="rect">
            <a:avLst/>
          </a:prstGeom>
        </p:spPr>
        <p:txBody>
          <a:bodyPr wrap="square" lIns="0" tIns="0" rIns="0" bIns="0">
            <a:noAutofit/>
          </a:bodyPr>
          <a:lstStyle>
            <a:lvl1pPr marL="0" indent="0">
              <a:buClr>
                <a:schemeClr val="bg1"/>
              </a:buClr>
              <a:buNone/>
              <a:defRPr>
                <a:solidFill>
                  <a:schemeClr val="bg1"/>
                </a:solidFill>
              </a:defRPr>
            </a:lvl1pPr>
            <a:lvl2pPr>
              <a:buClr>
                <a:schemeClr val="bg1"/>
              </a:buCl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accent1"/>
                </a:solidFill>
              </a:defRPr>
            </a:lvl5pPr>
          </a:lstStyle>
          <a:p>
            <a:r>
              <a:rPr lang="en-GB" noProof="0"/>
              <a:t>Level 1</a:t>
            </a:r>
          </a:p>
        </p:txBody>
      </p:sp>
      <p:pic>
        <p:nvPicPr>
          <p:cNvPr id="5" name="Graphic 9">
            <a:extLst>
              <a:ext uri="{FF2B5EF4-FFF2-40B4-BE49-F238E27FC236}">
                <a16:creationId xmlns:a16="http://schemas.microsoft.com/office/drawing/2014/main" id="{DFAEBA42-3986-2653-6AAE-891093F060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425200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Blue BIG IMPACT">
    <p:bg>
      <p:bgPr>
        <a:gradFill>
          <a:gsLst>
            <a:gs pos="100000">
              <a:schemeClr val="accent1"/>
            </a:gs>
            <a:gs pos="0">
              <a:schemeClr val="accent2"/>
            </a:gs>
          </a:gsLst>
          <a:lin ang="8100000" scaled="0"/>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62834"/>
            <a:ext cx="8910746" cy="678566"/>
          </a:xfrm>
        </p:spPr>
        <p:txBody>
          <a:bodyPr anchor="t"/>
          <a:lstStyle>
            <a:lvl1pPr>
              <a:defRPr sz="4800">
                <a:solidFill>
                  <a:schemeClr val="bg1"/>
                </a:solidFill>
              </a:defRPr>
            </a:lvl1pPr>
          </a:lstStyle>
          <a:p>
            <a:r>
              <a:rPr lang="en-US" noProof="0"/>
              <a:t>Big impact title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22422"/>
            <a:ext cx="8910746" cy="4204604"/>
          </a:xfrm>
          <a:prstGeom prst="rect">
            <a:avLst/>
          </a:prstGeom>
        </p:spPr>
        <p:txBody>
          <a:bodyPr wrap="square" lIns="0" tIns="0" rIns="0" bIns="0">
            <a:noAutofit/>
          </a:bodyPr>
          <a:lstStyle>
            <a:lvl1pPr marL="0" indent="0">
              <a:buClr>
                <a:schemeClr val="bg1"/>
              </a:buClr>
              <a:buNone/>
              <a:defRPr>
                <a:solidFill>
                  <a:schemeClr val="bg1"/>
                </a:solidFill>
              </a:defRPr>
            </a:lvl1pPr>
            <a:lvl2pPr>
              <a:buClr>
                <a:schemeClr val="bg1"/>
              </a:buCl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accent1"/>
                </a:solidFill>
              </a:defRPr>
            </a:lvl5pPr>
          </a:lstStyle>
          <a:p>
            <a:r>
              <a:rPr lang="en-GB" noProof="0"/>
              <a:t>Level 1</a:t>
            </a:r>
          </a:p>
        </p:txBody>
      </p:sp>
      <p:pic>
        <p:nvPicPr>
          <p:cNvPr id="5" name="Graphic 9">
            <a:extLst>
              <a:ext uri="{FF2B5EF4-FFF2-40B4-BE49-F238E27FC236}">
                <a16:creationId xmlns:a16="http://schemas.microsoft.com/office/drawing/2014/main" id="{DFAEBA42-3986-2653-6AAE-891093F0602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896368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Big Image BIG IMPACT">
    <p:bg>
      <p:bgPr>
        <a:solidFill>
          <a:schemeClr val="accent4"/>
        </a:solidFill>
        <a:effectLst/>
      </p:bgPr>
    </p:bg>
    <p:spTree>
      <p:nvGrpSpPr>
        <p:cNvPr id="1" name=""/>
        <p:cNvGrpSpPr/>
        <p:nvPr/>
      </p:nvGrpSpPr>
      <p:grpSpPr>
        <a:xfrm>
          <a:off x="0" y="0"/>
          <a:ext cx="0" cy="0"/>
          <a:chOff x="0" y="0"/>
          <a:chExt cx="0" cy="0"/>
        </a:xfrm>
      </p:grpSpPr>
      <p:sp>
        <p:nvSpPr>
          <p:cNvPr id="6" name="Tijdelijke aanduiding voor afbeelding 4">
            <a:extLst>
              <a:ext uri="{FF2B5EF4-FFF2-40B4-BE49-F238E27FC236}">
                <a16:creationId xmlns:a16="http://schemas.microsoft.com/office/drawing/2014/main" id="{A634FF3A-EBC2-5194-536E-9801BA3E92B9}"/>
              </a:ext>
            </a:extLst>
          </p:cNvPr>
          <p:cNvSpPr>
            <a:spLocks noGrp="1"/>
          </p:cNvSpPr>
          <p:nvPr>
            <p:ph type="pic" sz="quarter" idx="13" hasCustomPrompt="1"/>
          </p:nvPr>
        </p:nvSpPr>
        <p:spPr>
          <a:xfrm>
            <a:off x="0" y="0"/>
            <a:ext cx="12192000" cy="6858000"/>
          </a:xfrm>
          <a:solidFill>
            <a:schemeClr val="bg2"/>
          </a:solidFill>
        </p:spPr>
        <p:txBody>
          <a:bodyPr tIns="1800000" anchor="t"/>
          <a:lstStyle>
            <a:lvl1pPr marL="0" indent="0" algn="ctr">
              <a:buNone/>
              <a:defRPr sz="3200"/>
            </a:lvl1pPr>
          </a:lstStyle>
          <a:p>
            <a:r>
              <a:rPr lang="en-GB" noProof="0"/>
              <a:t>Image</a:t>
            </a:r>
          </a:p>
        </p:txBody>
      </p:sp>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a:xfrm>
            <a:off x="530966" y="362834"/>
            <a:ext cx="8910746" cy="678566"/>
          </a:xfrm>
        </p:spPr>
        <p:txBody>
          <a:bodyPr anchor="t"/>
          <a:lstStyle>
            <a:lvl1pPr>
              <a:defRPr sz="4800">
                <a:solidFill>
                  <a:schemeClr val="accent1"/>
                </a:solidFill>
              </a:defRPr>
            </a:lvl1pPr>
          </a:lstStyle>
          <a:p>
            <a:r>
              <a:rPr lang="en-US" noProof="0"/>
              <a:t>Big impact Title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22422"/>
            <a:ext cx="8910746" cy="4204604"/>
          </a:xfrm>
          <a:prstGeom prst="rect">
            <a:avLst/>
          </a:prstGeom>
        </p:spPr>
        <p:txBody>
          <a:bodyPr wrap="square" lIns="0" tIns="0" rIns="0" bIns="0">
            <a:noAutofit/>
          </a:bodyPr>
          <a:lstStyle>
            <a:lvl1pPr marL="0" indent="0">
              <a:buClr>
                <a:schemeClr val="bg1"/>
              </a:buClr>
              <a:buNone/>
              <a:defRPr>
                <a:solidFill>
                  <a:schemeClr val="accent1"/>
                </a:solidFill>
              </a:defRPr>
            </a:lvl1pPr>
            <a:lvl2pPr>
              <a:buClr>
                <a:schemeClr val="bg1"/>
              </a:buClr>
              <a:defRPr>
                <a:solidFill>
                  <a:schemeClr val="accent1"/>
                </a:solidFill>
              </a:defRPr>
            </a:lvl2pPr>
            <a:lvl3pPr>
              <a:buClr>
                <a:schemeClr val="bg1"/>
              </a:buClr>
              <a:defRPr>
                <a:solidFill>
                  <a:schemeClr val="accent1"/>
                </a:solidFill>
              </a:defRPr>
            </a:lvl3pPr>
            <a:lvl4pPr>
              <a:buClr>
                <a:schemeClr val="bg1"/>
              </a:buClr>
              <a:defRPr>
                <a:solidFill>
                  <a:schemeClr val="accent1"/>
                </a:solidFill>
              </a:defRPr>
            </a:lvl4pPr>
            <a:lvl5pPr>
              <a:buClr>
                <a:schemeClr val="bg1"/>
              </a:buClr>
              <a:defRPr>
                <a:solidFill>
                  <a:schemeClr val="accent1"/>
                </a:solidFill>
              </a:defRPr>
            </a:lvl5pPr>
          </a:lstStyle>
          <a:p>
            <a:r>
              <a:rPr lang="en-GB" noProof="0"/>
              <a:t>Level 1</a:t>
            </a:r>
          </a:p>
        </p:txBody>
      </p:sp>
      <p:sp>
        <p:nvSpPr>
          <p:cNvPr id="8" name="Text Placeholder 7">
            <a:extLst>
              <a:ext uri="{FF2B5EF4-FFF2-40B4-BE49-F238E27FC236}">
                <a16:creationId xmlns:a16="http://schemas.microsoft.com/office/drawing/2014/main" id="{580143A1-AC6F-358B-69AC-E2B1D29C14BD}"/>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22141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ent + Big image right">
    <p:bg>
      <p:bgPr>
        <a:gradFill>
          <a:gsLst>
            <a:gs pos="0">
              <a:schemeClr val="accent4"/>
            </a:gs>
            <a:gs pos="79000">
              <a:schemeClr val="accent1"/>
            </a:gs>
          </a:gsLst>
          <a:lin ang="8100000" scaled="0"/>
        </a:gra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570E28-1EA5-941D-5D0C-215CDC745A9A}"/>
              </a:ext>
            </a:extLst>
          </p:cNvPr>
          <p:cNvSpPr>
            <a:spLocks noGrp="1"/>
          </p:cNvSpPr>
          <p:nvPr>
            <p:ph type="body" sz="quarter" idx="18" hasCustomPrompt="1"/>
          </p:nvPr>
        </p:nvSpPr>
        <p:spPr>
          <a:xfrm>
            <a:off x="-1" y="0"/>
            <a:ext cx="10558204" cy="6877878"/>
          </a:xfrm>
          <a:custGeom>
            <a:avLst/>
            <a:gdLst>
              <a:gd name="connsiteX0" fmla="*/ 0 w 10558204"/>
              <a:gd name="connsiteY0" fmla="*/ 0 h 6877878"/>
              <a:gd name="connsiteX1" fmla="*/ 3013349 w 10558204"/>
              <a:gd name="connsiteY1" fmla="*/ 0 h 6877878"/>
              <a:gd name="connsiteX2" fmla="*/ 3200400 w 10558204"/>
              <a:gd name="connsiteY2" fmla="*/ 0 h 6877878"/>
              <a:gd name="connsiteX3" fmla="*/ 8817098 w 10558204"/>
              <a:gd name="connsiteY3" fmla="*/ 0 h 6877878"/>
              <a:gd name="connsiteX4" fmla="*/ 8879192 w 10558204"/>
              <a:gd name="connsiteY4" fmla="*/ 44157 h 6877878"/>
              <a:gd name="connsiteX5" fmla="*/ 10558204 w 10558204"/>
              <a:gd name="connsiteY5" fmla="*/ 3393684 h 6877878"/>
              <a:gd name="connsiteX6" fmla="*/ 8715312 w 10558204"/>
              <a:gd name="connsiteY6" fmla="*/ 6859750 h 6877878"/>
              <a:gd name="connsiteX7" fmla="*/ 8687034 w 10558204"/>
              <a:gd name="connsiteY7" fmla="*/ 6877878 h 6877878"/>
              <a:gd name="connsiteX8" fmla="*/ 3013349 w 10558204"/>
              <a:gd name="connsiteY8" fmla="*/ 6877878 h 6877878"/>
              <a:gd name="connsiteX9" fmla="*/ 3013349 w 10558204"/>
              <a:gd name="connsiteY9" fmla="*/ 6858000 h 6877878"/>
              <a:gd name="connsiteX10" fmla="*/ 0 w 10558204"/>
              <a:gd name="connsiteY10" fmla="*/ 6858000 h 6877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58204" h="6877878">
                <a:moveTo>
                  <a:pt x="0" y="0"/>
                </a:moveTo>
                <a:lnTo>
                  <a:pt x="3013349" y="0"/>
                </a:lnTo>
                <a:lnTo>
                  <a:pt x="3200400" y="0"/>
                </a:lnTo>
                <a:lnTo>
                  <a:pt x="8817098" y="0"/>
                </a:lnTo>
                <a:lnTo>
                  <a:pt x="8879192" y="44157"/>
                </a:lnTo>
                <a:cubicBezTo>
                  <a:pt x="9898456" y="806418"/>
                  <a:pt x="10558204" y="2023005"/>
                  <a:pt x="10558204" y="3393684"/>
                </a:cubicBezTo>
                <a:cubicBezTo>
                  <a:pt x="10558204" y="4836505"/>
                  <a:pt x="9827181" y="6108586"/>
                  <a:pt x="8715312" y="6859750"/>
                </a:cubicBezTo>
                <a:lnTo>
                  <a:pt x="8687034" y="6877878"/>
                </a:lnTo>
                <a:lnTo>
                  <a:pt x="3013349" y="6877878"/>
                </a:lnTo>
                <a:lnTo>
                  <a:pt x="3013349" y="6858000"/>
                </a:lnTo>
                <a:lnTo>
                  <a:pt x="0" y="6858000"/>
                </a:lnTo>
                <a:close/>
              </a:path>
            </a:pathLst>
          </a:custGeom>
          <a:solidFill>
            <a:schemeClr val="bg1">
              <a:lumMod val="95000"/>
            </a:schemeClr>
          </a:solidFill>
        </p:spPr>
        <p:txBody>
          <a:bodyPr wrap="square">
            <a:noAutofit/>
          </a:bodyPr>
          <a:lstStyle>
            <a:lvl1pPr marL="0" indent="0">
              <a:buNone/>
              <a:defRPr>
                <a:solidFill>
                  <a:schemeClr val="tx1">
                    <a:lumMod val="75000"/>
                    <a:lumOff val="25000"/>
                    <a:alpha val="0"/>
                  </a:schemeClr>
                </a:solidFill>
              </a:defRPr>
            </a:lvl1pPr>
          </a:lstStyle>
          <a:p>
            <a:pPr lvl="0"/>
            <a:r>
              <a:rPr lang="nl-NL"/>
              <a:t>1</a:t>
            </a:r>
            <a:endParaRPr lang="en-GB"/>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1">
                    <a:lumMod val="50000"/>
                  </a:schemeClr>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2247606" y="6294103"/>
            <a:ext cx="2874983" cy="366183"/>
          </a:xfrm>
        </p:spPr>
        <p:txBody>
          <a:bodyPr/>
          <a:lstStyle>
            <a:lvl1pPr>
              <a:defRPr>
                <a:solidFill>
                  <a:schemeClr val="bg1">
                    <a:lumMod val="50000"/>
                  </a:schemeClr>
                </a:solidFill>
              </a:defRPr>
            </a:lvl1pPr>
          </a:lstStyle>
          <a:p>
            <a:r>
              <a:rPr lang="en-GB"/>
              <a:t>Footer</a:t>
            </a:r>
          </a:p>
        </p:txBody>
      </p:sp>
      <p:sp>
        <p:nvSpPr>
          <p:cNvPr id="20" name="Titel 1">
            <a:extLst>
              <a:ext uri="{FF2B5EF4-FFF2-40B4-BE49-F238E27FC236}">
                <a16:creationId xmlns:a16="http://schemas.microsoft.com/office/drawing/2014/main" id="{60D8064B-2CB1-D77B-DCE9-FE82FC6860C6}"/>
              </a:ext>
            </a:extLst>
          </p:cNvPr>
          <p:cNvSpPr>
            <a:spLocks noGrp="1"/>
          </p:cNvSpPr>
          <p:nvPr>
            <p:ph type="title" hasCustomPrompt="1"/>
          </p:nvPr>
        </p:nvSpPr>
        <p:spPr>
          <a:xfrm>
            <a:off x="530966" y="343273"/>
            <a:ext cx="6888406" cy="369332"/>
          </a:xfrm>
        </p:spPr>
        <p:txBody>
          <a:bodyPr/>
          <a:lstStyle>
            <a:lvl1pPr>
              <a:defRPr sz="2000"/>
            </a:lvl1pPr>
          </a:lstStyle>
          <a:p>
            <a:r>
              <a:rPr lang="en-US"/>
              <a:t>Title line</a:t>
            </a:r>
            <a:endParaRPr lang="en-GB" noProof="0"/>
          </a:p>
        </p:txBody>
      </p:sp>
      <p:sp>
        <p:nvSpPr>
          <p:cNvPr id="21" name="Tijdelijke aanduiding voor tekst 7">
            <a:extLst>
              <a:ext uri="{FF2B5EF4-FFF2-40B4-BE49-F238E27FC236}">
                <a16:creationId xmlns:a16="http://schemas.microsoft.com/office/drawing/2014/main" id="{EEEDEF51-4D66-D6E3-764C-5E628E13947F}"/>
              </a:ext>
            </a:extLst>
          </p:cNvPr>
          <p:cNvSpPr>
            <a:spLocks noGrp="1"/>
          </p:cNvSpPr>
          <p:nvPr>
            <p:ph type="body" sz="quarter" idx="12" hasCustomPrompt="1"/>
          </p:nvPr>
        </p:nvSpPr>
        <p:spPr>
          <a:xfrm>
            <a:off x="530225" y="771444"/>
            <a:ext cx="6098434" cy="366178"/>
          </a:xfrm>
          <a:noFill/>
        </p:spPr>
        <p:txBody>
          <a:bodyPr wrap="square" lIns="0" tIns="0" rIns="0" bIns="0" anchor="t">
            <a:noAutofit/>
          </a:bodyPr>
          <a:lstStyle>
            <a:lvl1pPr marL="0" indent="0">
              <a:buNone/>
              <a:defRPr lang="nl-NL" sz="1800" b="0" cap="all" baseline="0" smtClean="0">
                <a:solidFill>
                  <a:schemeClr val="accent4"/>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22" name="Holder 3">
            <a:extLst>
              <a:ext uri="{FF2B5EF4-FFF2-40B4-BE49-F238E27FC236}">
                <a16:creationId xmlns:a16="http://schemas.microsoft.com/office/drawing/2014/main" id="{F21E42B4-6014-E1FD-D3B4-450147319AF1}"/>
              </a:ext>
            </a:extLst>
          </p:cNvPr>
          <p:cNvSpPr>
            <a:spLocks noGrp="1"/>
          </p:cNvSpPr>
          <p:nvPr>
            <p:ph idx="1" hasCustomPrompt="1"/>
          </p:nvPr>
        </p:nvSpPr>
        <p:spPr>
          <a:xfrm>
            <a:off x="525328" y="1615442"/>
            <a:ext cx="6104072" cy="4011583"/>
          </a:xfrm>
          <a:prstGeom prst="rect">
            <a:avLst/>
          </a:prstGeom>
        </p:spPr>
        <p:txBody>
          <a:bodyPr wrap="square" lIns="0" tIns="0" rIns="0" bIns="0">
            <a:noAutofit/>
          </a:body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
        <p:nvSpPr>
          <p:cNvPr id="23" name="Text Placeholder 7">
            <a:extLst>
              <a:ext uri="{FF2B5EF4-FFF2-40B4-BE49-F238E27FC236}">
                <a16:creationId xmlns:a16="http://schemas.microsoft.com/office/drawing/2014/main" id="{77F24622-8688-12ED-2833-EB3716FF3C5A}"/>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1391580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a:xfrm>
            <a:off x="609600" y="1600201"/>
            <a:ext cx="10972800" cy="4356571"/>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ianummer 4"/>
          <p:cNvSpPr>
            <a:spLocks noGrp="1"/>
          </p:cNvSpPr>
          <p:nvPr>
            <p:ph type="sldNum" sz="quarter" idx="12"/>
          </p:nvPr>
        </p:nvSpPr>
        <p:spPr>
          <a:xfrm>
            <a:off x="8737600" y="6356351"/>
            <a:ext cx="2844800" cy="365125"/>
          </a:xfrm>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19603093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ntent Full Image">
    <p:bg>
      <p:bgPr>
        <a:solidFill>
          <a:schemeClr val="accent4"/>
        </a:solidFill>
        <a:effectLst/>
      </p:bgPr>
    </p:bg>
    <p:spTree>
      <p:nvGrpSpPr>
        <p:cNvPr id="1" name=""/>
        <p:cNvGrpSpPr/>
        <p:nvPr/>
      </p:nvGrpSpPr>
      <p:grpSpPr>
        <a:xfrm>
          <a:off x="0" y="0"/>
          <a:ext cx="0" cy="0"/>
          <a:chOff x="0" y="0"/>
          <a:chExt cx="0" cy="0"/>
        </a:xfrm>
      </p:grpSpPr>
      <p:sp>
        <p:nvSpPr>
          <p:cNvPr id="10" name="Tijdelijke aanduiding voor afbeelding 4">
            <a:extLst>
              <a:ext uri="{FF2B5EF4-FFF2-40B4-BE49-F238E27FC236}">
                <a16:creationId xmlns:a16="http://schemas.microsoft.com/office/drawing/2014/main" id="{2929F4B4-DE76-B943-B12E-C71FEC4A2B21}"/>
              </a:ext>
            </a:extLst>
          </p:cNvPr>
          <p:cNvSpPr>
            <a:spLocks noGrp="1"/>
          </p:cNvSpPr>
          <p:nvPr>
            <p:ph type="pic" sz="quarter" idx="13" hasCustomPrompt="1"/>
          </p:nvPr>
        </p:nvSpPr>
        <p:spPr>
          <a:xfrm>
            <a:off x="0" y="-2"/>
            <a:ext cx="12192000" cy="6858001"/>
          </a:xfrm>
          <a:solidFill>
            <a:schemeClr val="bg2"/>
          </a:solidFill>
        </p:spPr>
        <p:txBody>
          <a:bodyPr tIns="1800000" anchor="t"/>
          <a:lstStyle>
            <a:lvl1pPr marL="0" indent="0" algn="ctr">
              <a:buNone/>
              <a:defRPr sz="3200"/>
            </a:lvl1pPr>
          </a:lstStyle>
          <a:p>
            <a:r>
              <a:rPr lang="en-GB" noProof="0"/>
              <a:t>Image</a:t>
            </a:r>
          </a:p>
        </p:txBody>
      </p:sp>
      <p:sp>
        <p:nvSpPr>
          <p:cNvPr id="2" name="Tijdelijke aanduiding voor tekst 5">
            <a:extLst>
              <a:ext uri="{FF2B5EF4-FFF2-40B4-BE49-F238E27FC236}">
                <a16:creationId xmlns:a16="http://schemas.microsoft.com/office/drawing/2014/main" id="{1A747EB8-D617-2F9F-A5B8-991EB2FA4A28}"/>
              </a:ext>
            </a:extLst>
          </p:cNvPr>
          <p:cNvSpPr>
            <a:spLocks noGrp="1"/>
          </p:cNvSpPr>
          <p:nvPr>
            <p:ph type="body" sz="quarter" idx="15" hasCustomPrompt="1"/>
          </p:nvPr>
        </p:nvSpPr>
        <p:spPr>
          <a:xfrm>
            <a:off x="-1" y="0"/>
            <a:ext cx="9436075" cy="6858000"/>
          </a:xfrm>
          <a:gradFill>
            <a:gsLst>
              <a:gs pos="0">
                <a:schemeClr val="tx1">
                  <a:alpha val="50000"/>
                </a:schemeClr>
              </a:gs>
              <a:gs pos="100000">
                <a:schemeClr val="tx1">
                  <a:alpha val="0"/>
                </a:schemeClr>
              </a:gs>
            </a:gsLst>
            <a:lin ang="0" scaled="0"/>
          </a:gradFill>
        </p:spPr>
        <p:txBody>
          <a:bodyPr/>
          <a:lstStyle>
            <a:lvl1pPr marL="0" indent="0">
              <a:buNone/>
              <a:defRPr>
                <a:solidFill>
                  <a:schemeClr val="tx1">
                    <a:lumMod val="75000"/>
                    <a:lumOff val="25000"/>
                    <a:alpha val="0"/>
                  </a:schemeClr>
                </a:solidFill>
              </a:defRPr>
            </a:lvl1pPr>
          </a:lstStyle>
          <a:p>
            <a:pPr lvl="0"/>
            <a:r>
              <a:rPr lang="nl-NL"/>
              <a:t>1</a:t>
            </a:r>
            <a:endParaRPr lang="en-GB"/>
          </a:p>
        </p:txBody>
      </p:sp>
      <p:sp>
        <p:nvSpPr>
          <p:cNvPr id="5" name="Tijdelijke aanduiding voor dianummer 2">
            <a:extLst>
              <a:ext uri="{FF2B5EF4-FFF2-40B4-BE49-F238E27FC236}">
                <a16:creationId xmlns:a16="http://schemas.microsoft.com/office/drawing/2014/main" id="{203C47A0-DA13-9CC9-BF2E-E92BD109420A}"/>
              </a:ext>
            </a:extLst>
          </p:cNvPr>
          <p:cNvSpPr>
            <a:spLocks noGrp="1"/>
          </p:cNvSpPr>
          <p:nvPr>
            <p:ph type="sldNum" sz="quarter" idx="10"/>
          </p:nvPr>
        </p:nvSpPr>
        <p:spPr>
          <a:xfrm>
            <a:off x="530967" y="6304263"/>
            <a:ext cx="796589" cy="366183"/>
          </a:xfrm>
        </p:spPr>
        <p:txBody>
          <a:bodyPr/>
          <a:lstStyle>
            <a:lvl1pPr>
              <a:defRPr>
                <a:solidFill>
                  <a:schemeClr val="bg2"/>
                </a:solidFill>
              </a:defRPr>
            </a:lvl1pPr>
          </a:lstStyle>
          <a:p>
            <a:fld id="{DF4F0D19-17BD-1848-A3F1-27CB9DA15AB7}" type="slidenum">
              <a:rPr lang="nl-NL" smtClean="0"/>
              <a:pPr/>
              <a:t>‹nr.›</a:t>
            </a:fld>
            <a:endParaRPr lang="nl-NL"/>
          </a:p>
        </p:txBody>
      </p:sp>
      <p:sp>
        <p:nvSpPr>
          <p:cNvPr id="6" name="Tijdelijke aanduiding voor voettekst 3">
            <a:extLst>
              <a:ext uri="{FF2B5EF4-FFF2-40B4-BE49-F238E27FC236}">
                <a16:creationId xmlns:a16="http://schemas.microsoft.com/office/drawing/2014/main" id="{7A64F367-FE76-A2A1-81DD-FA3678B530A4}"/>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7" name="Titel 1">
            <a:extLst>
              <a:ext uri="{FF2B5EF4-FFF2-40B4-BE49-F238E27FC236}">
                <a16:creationId xmlns:a16="http://schemas.microsoft.com/office/drawing/2014/main" id="{53F14A24-4B9A-3BB0-EB72-6C0E4E3896A7}"/>
              </a:ext>
            </a:extLst>
          </p:cNvPr>
          <p:cNvSpPr>
            <a:spLocks noGrp="1"/>
          </p:cNvSpPr>
          <p:nvPr>
            <p:ph type="title" hasCustomPrompt="1"/>
          </p:nvPr>
        </p:nvSpPr>
        <p:spPr>
          <a:xfrm>
            <a:off x="530966" y="343273"/>
            <a:ext cx="8910746" cy="369332"/>
          </a:xfrm>
        </p:spPr>
        <p:txBody>
          <a:bodyPr/>
          <a:lstStyle>
            <a:lvl1pPr>
              <a:defRPr>
                <a:solidFill>
                  <a:schemeClr val="bg1"/>
                </a:solidFill>
              </a:defRPr>
            </a:lvl1pPr>
          </a:lstStyle>
          <a:p>
            <a:r>
              <a:rPr lang="en-US"/>
              <a:t>Title line</a:t>
            </a:r>
            <a:endParaRPr lang="en-GB" noProof="0"/>
          </a:p>
        </p:txBody>
      </p:sp>
      <p:sp>
        <p:nvSpPr>
          <p:cNvPr id="14" name="Tijdelijke aanduiding voor tekst 7">
            <a:extLst>
              <a:ext uri="{FF2B5EF4-FFF2-40B4-BE49-F238E27FC236}">
                <a16:creationId xmlns:a16="http://schemas.microsoft.com/office/drawing/2014/main" id="{4E4CE12D-FC3B-AB6C-A17A-0DC3CEC419B2}"/>
              </a:ext>
            </a:extLst>
          </p:cNvPr>
          <p:cNvSpPr>
            <a:spLocks noGrp="1"/>
          </p:cNvSpPr>
          <p:nvPr>
            <p:ph type="body" sz="quarter" idx="12" hasCustomPrompt="1"/>
          </p:nvPr>
        </p:nvSpPr>
        <p:spPr>
          <a:xfrm>
            <a:off x="530225" y="771444"/>
            <a:ext cx="8910746" cy="366178"/>
          </a:xfrm>
          <a:noFill/>
        </p:spPr>
        <p:txBody>
          <a:bodyPr wrap="square" lIns="0" tIns="0" rIns="0" bIns="0" anchor="t">
            <a:noAutofit/>
          </a:bodyPr>
          <a:lstStyle>
            <a:lvl1pPr marL="0" indent="0">
              <a:buNone/>
              <a:defRPr lang="nl-NL" sz="1800" b="0" cap="all" baseline="0" smtClean="0">
                <a:solidFill>
                  <a:schemeClr val="bg1"/>
                </a:solidFill>
              </a:defRPr>
            </a:lvl1pPr>
            <a:lvl2pPr marL="479425" indent="0">
              <a:buNone/>
              <a:defRPr lang="nl-NL" smtClean="0"/>
            </a:lvl2pPr>
            <a:lvl3pPr>
              <a:defRPr lang="nl-NL" smtClean="0"/>
            </a:lvl3pPr>
            <a:lvl4pPr>
              <a:defRPr lang="nl-NL" smtClean="0"/>
            </a:lvl4pPr>
            <a:lvl5pPr>
              <a:defRPr lang="nl-NL"/>
            </a:lvl5pPr>
          </a:lstStyle>
          <a:p>
            <a:pPr lvl="0" algn="l"/>
            <a:r>
              <a:rPr lang="en-US"/>
              <a:t>subtitle</a:t>
            </a:r>
            <a:endParaRPr lang="en-GB" noProof="0"/>
          </a:p>
        </p:txBody>
      </p:sp>
      <p:sp>
        <p:nvSpPr>
          <p:cNvPr id="15" name="Holder 3">
            <a:extLst>
              <a:ext uri="{FF2B5EF4-FFF2-40B4-BE49-F238E27FC236}">
                <a16:creationId xmlns:a16="http://schemas.microsoft.com/office/drawing/2014/main" id="{EBDDC3FA-5DE9-9FF1-67F7-27EDCDD8AE3D}"/>
              </a:ext>
            </a:extLst>
          </p:cNvPr>
          <p:cNvSpPr>
            <a:spLocks noGrp="1"/>
          </p:cNvSpPr>
          <p:nvPr>
            <p:ph idx="1" hasCustomPrompt="1"/>
          </p:nvPr>
        </p:nvSpPr>
        <p:spPr>
          <a:xfrm>
            <a:off x="525328" y="1615442"/>
            <a:ext cx="8910747" cy="4011583"/>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sp>
        <p:nvSpPr>
          <p:cNvPr id="16" name="Text Placeholder 7">
            <a:extLst>
              <a:ext uri="{FF2B5EF4-FFF2-40B4-BE49-F238E27FC236}">
                <a16:creationId xmlns:a16="http://schemas.microsoft.com/office/drawing/2014/main" id="{32EA9541-74DD-007B-1A10-6C81FDB25FC2}"/>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110703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accent4"/>
        </a:solidFill>
        <a:effectLst/>
      </p:bgPr>
    </p:bg>
    <p:spTree>
      <p:nvGrpSpPr>
        <p:cNvPr id="1" name=""/>
        <p:cNvGrpSpPr/>
        <p:nvPr/>
      </p:nvGrpSpPr>
      <p:grpSpPr>
        <a:xfrm>
          <a:off x="0" y="0"/>
          <a:ext cx="0" cy="0"/>
          <a:chOff x="0" y="0"/>
          <a:chExt cx="0" cy="0"/>
        </a:xfrm>
      </p:grpSpPr>
      <p:sp>
        <p:nvSpPr>
          <p:cNvPr id="10" name="Tijdelijke aanduiding voor afbeelding 4">
            <a:extLst>
              <a:ext uri="{FF2B5EF4-FFF2-40B4-BE49-F238E27FC236}">
                <a16:creationId xmlns:a16="http://schemas.microsoft.com/office/drawing/2014/main" id="{2929F4B4-DE76-B943-B12E-C71FEC4A2B21}"/>
              </a:ext>
            </a:extLst>
          </p:cNvPr>
          <p:cNvSpPr>
            <a:spLocks noGrp="1"/>
          </p:cNvSpPr>
          <p:nvPr>
            <p:ph type="pic" sz="quarter" idx="13" hasCustomPrompt="1"/>
          </p:nvPr>
        </p:nvSpPr>
        <p:spPr>
          <a:xfrm>
            <a:off x="0" y="0"/>
            <a:ext cx="12192000" cy="6858000"/>
          </a:xfrm>
          <a:solidFill>
            <a:schemeClr val="bg2"/>
          </a:solidFill>
        </p:spPr>
        <p:txBody>
          <a:bodyPr tIns="1800000" anchor="t"/>
          <a:lstStyle>
            <a:lvl1pPr marL="0" indent="0" algn="ctr">
              <a:buNone/>
              <a:defRPr sz="3200"/>
            </a:lvl1pPr>
          </a:lstStyle>
          <a:p>
            <a:r>
              <a:rPr lang="en-GB" noProof="0"/>
              <a:t>Image</a:t>
            </a:r>
          </a:p>
        </p:txBody>
      </p:sp>
      <p:sp>
        <p:nvSpPr>
          <p:cNvPr id="7" name="Tijdelijke aanduiding voor dianummer 2">
            <a:extLst>
              <a:ext uri="{FF2B5EF4-FFF2-40B4-BE49-F238E27FC236}">
                <a16:creationId xmlns:a16="http://schemas.microsoft.com/office/drawing/2014/main" id="{2CBE9232-EE65-903C-18BA-D94F342AD34B}"/>
              </a:ext>
            </a:extLst>
          </p:cNvPr>
          <p:cNvSpPr>
            <a:spLocks noGrp="1"/>
          </p:cNvSpPr>
          <p:nvPr>
            <p:ph type="sldNum" sz="quarter" idx="10"/>
          </p:nvPr>
        </p:nvSpPr>
        <p:spPr>
          <a:xfrm>
            <a:off x="530967" y="6304263"/>
            <a:ext cx="796589" cy="366183"/>
          </a:xfrm>
        </p:spPr>
        <p:txBody>
          <a:bodyPr/>
          <a:lstStyle>
            <a:lvl1pPr>
              <a:defRPr>
                <a:solidFill>
                  <a:schemeClr val="bg2"/>
                </a:solidFill>
              </a:defRPr>
            </a:lvl1pPr>
          </a:lstStyle>
          <a:p>
            <a:fld id="{DF4F0D19-17BD-1848-A3F1-27CB9DA15AB7}" type="slidenum">
              <a:rPr lang="nl-NL" smtClean="0"/>
              <a:pPr/>
              <a:t>‹nr.›</a:t>
            </a:fld>
            <a:endParaRPr lang="nl-NL"/>
          </a:p>
        </p:txBody>
      </p:sp>
      <p:sp>
        <p:nvSpPr>
          <p:cNvPr id="8" name="Tijdelijke aanduiding voor voettekst 3">
            <a:extLst>
              <a:ext uri="{FF2B5EF4-FFF2-40B4-BE49-F238E27FC236}">
                <a16:creationId xmlns:a16="http://schemas.microsoft.com/office/drawing/2014/main" id="{752F682A-278C-BA47-B443-C4360BE95BF2}"/>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9" name="Text Placeholder 7">
            <a:extLst>
              <a:ext uri="{FF2B5EF4-FFF2-40B4-BE49-F238E27FC236}">
                <a16:creationId xmlns:a16="http://schemas.microsoft.com/office/drawing/2014/main" id="{61FBBAD7-2BB0-E510-79F1-50CA44A8A8F6}"/>
              </a:ext>
            </a:extLst>
          </p:cNvPr>
          <p:cNvSpPr>
            <a:spLocks noGrp="1"/>
          </p:cNvSpPr>
          <p:nvPr>
            <p:ph type="body" sz="quarter" idx="16"/>
          </p:nvPr>
        </p:nvSpPr>
        <p:spPr>
          <a:xfrm>
            <a:off x="11033764" y="6073485"/>
            <a:ext cx="889200" cy="586800"/>
          </a:xfrm>
          <a:blipFill dpi="0"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84161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ue Quote">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F9A5A33-DE38-F140-B2F7-669AD9F16F7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359842" y="398312"/>
            <a:ext cx="1210310" cy="1210310"/>
          </a:xfrm>
          <a:prstGeom prst="rect">
            <a:avLst/>
          </a:prstGeom>
        </p:spPr>
      </p:pic>
      <p:sp>
        <p:nvSpPr>
          <p:cNvPr id="7" name="Tijdelijke aanduiding voor dianummer 2">
            <a:extLst>
              <a:ext uri="{FF2B5EF4-FFF2-40B4-BE49-F238E27FC236}">
                <a16:creationId xmlns:a16="http://schemas.microsoft.com/office/drawing/2014/main" id="{F17AD66A-9E0E-274F-B97F-E19420DEEE98}"/>
              </a:ext>
            </a:extLst>
          </p:cNvPr>
          <p:cNvSpPr>
            <a:spLocks noGrp="1"/>
          </p:cNvSpPr>
          <p:nvPr>
            <p:ph type="sldNum" sz="quarter" idx="10"/>
          </p:nvPr>
        </p:nvSpPr>
        <p:spPr>
          <a:xfrm>
            <a:off x="530967" y="6304263"/>
            <a:ext cx="796589" cy="366183"/>
          </a:xfrm>
        </p:spPr>
        <p:txBody>
          <a:bodyPr/>
          <a:lstStyle>
            <a:lvl1pPr>
              <a:defRPr>
                <a:solidFill>
                  <a:schemeClr val="bg2"/>
                </a:solidFill>
              </a:defRPr>
            </a:lvl1pPr>
          </a:lstStyle>
          <a:p>
            <a:fld id="{DF4F0D19-17BD-1848-A3F1-27CB9DA15AB7}" type="slidenum">
              <a:rPr lang="nl-NL" smtClean="0"/>
              <a:pPr/>
              <a:t>‹nr.›</a:t>
            </a:fld>
            <a:endParaRPr lang="nl-NL"/>
          </a:p>
        </p:txBody>
      </p:sp>
      <p:sp>
        <p:nvSpPr>
          <p:cNvPr id="8" name="Tijdelijke aanduiding voor voettekst 3">
            <a:extLst>
              <a:ext uri="{FF2B5EF4-FFF2-40B4-BE49-F238E27FC236}">
                <a16:creationId xmlns:a16="http://schemas.microsoft.com/office/drawing/2014/main" id="{8E7AD1E4-C7AA-FF4A-9C51-4337462FC602}"/>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9" name="Titel 1">
            <a:extLst>
              <a:ext uri="{FF2B5EF4-FFF2-40B4-BE49-F238E27FC236}">
                <a16:creationId xmlns:a16="http://schemas.microsoft.com/office/drawing/2014/main" id="{848126E0-25AD-5B4D-AB7B-615E933723C6}"/>
              </a:ext>
            </a:extLst>
          </p:cNvPr>
          <p:cNvSpPr>
            <a:spLocks noGrp="1"/>
          </p:cNvSpPr>
          <p:nvPr>
            <p:ph type="title" hasCustomPrompt="1"/>
          </p:nvPr>
        </p:nvSpPr>
        <p:spPr>
          <a:xfrm>
            <a:off x="1988855" y="675390"/>
            <a:ext cx="8214290" cy="4099810"/>
          </a:xfrm>
        </p:spPr>
        <p:txBody>
          <a:bodyPr anchor="t"/>
          <a:lstStyle>
            <a:lvl1pPr algn="l">
              <a:lnSpc>
                <a:spcPct val="100000"/>
              </a:lnSpc>
              <a:defRPr sz="2000" b="1" cap="none" baseline="0">
                <a:solidFill>
                  <a:schemeClr val="accent3"/>
                </a:solidFill>
              </a:defRPr>
            </a:lvl1pPr>
          </a:lstStyle>
          <a:p>
            <a:r>
              <a:rPr lang="en-US"/>
              <a:t>Insert quote text or statement</a:t>
            </a:r>
            <a:endParaRPr lang="en-GB" noProof="0"/>
          </a:p>
        </p:txBody>
      </p:sp>
      <p:sp>
        <p:nvSpPr>
          <p:cNvPr id="4" name="Tijdelijke aanduiding voor tekst 3">
            <a:extLst>
              <a:ext uri="{FF2B5EF4-FFF2-40B4-BE49-F238E27FC236}">
                <a16:creationId xmlns:a16="http://schemas.microsoft.com/office/drawing/2014/main" id="{B3642453-2328-614B-A695-43C06E1A5B85}"/>
              </a:ext>
            </a:extLst>
          </p:cNvPr>
          <p:cNvSpPr>
            <a:spLocks noGrp="1"/>
          </p:cNvSpPr>
          <p:nvPr>
            <p:ph type="body" sz="quarter" idx="12" hasCustomPrompt="1"/>
          </p:nvPr>
        </p:nvSpPr>
        <p:spPr>
          <a:xfrm>
            <a:off x="1989018" y="5096760"/>
            <a:ext cx="6099175" cy="641350"/>
          </a:xfrm>
          <a:noFill/>
        </p:spPr>
        <p:txBody>
          <a:bodyPr wrap="square" lIns="0" tIns="0" rIns="0" bIns="0" anchor="t">
            <a:noAutofit/>
          </a:bodyPr>
          <a:lstStyle>
            <a:lvl1pPr marL="0" indent="0">
              <a:buNone/>
              <a:defRPr lang="nl-NL" sz="1600" b="1" cap="none" baseline="0" smtClean="0">
                <a:solidFill>
                  <a:schemeClr val="bg1"/>
                </a:solidFill>
              </a:defRPr>
            </a:lvl1pPr>
            <a:lvl2pPr marL="479425" indent="0">
              <a:buNone/>
              <a:defRPr lang="nl-NL" smtClean="0"/>
            </a:lvl2pPr>
            <a:lvl3pPr marL="838200" indent="0">
              <a:buNone/>
              <a:defRPr lang="nl-NL" smtClean="0"/>
            </a:lvl3pPr>
            <a:lvl4pPr marL="1077913" indent="0">
              <a:buNone/>
              <a:defRPr lang="nl-NL" smtClean="0"/>
            </a:lvl4pPr>
            <a:lvl5pPr marL="1436687" indent="0">
              <a:buNone/>
              <a:defRPr lang="en-GB"/>
            </a:lvl5pPr>
          </a:lstStyle>
          <a:p>
            <a:pPr lvl="0" algn="l"/>
            <a:r>
              <a:rPr lang="nl-NL"/>
              <a:t>INSERT NAME</a:t>
            </a:r>
            <a:endParaRPr lang="en-GB"/>
          </a:p>
        </p:txBody>
      </p:sp>
      <p:pic>
        <p:nvPicPr>
          <p:cNvPr id="2" name="Graphic 9">
            <a:extLst>
              <a:ext uri="{FF2B5EF4-FFF2-40B4-BE49-F238E27FC236}">
                <a16:creationId xmlns:a16="http://schemas.microsoft.com/office/drawing/2014/main" id="{540C5C2D-9918-FFCC-197E-C48F08EF75D5}"/>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990772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lue Quote + Image">
    <p:bg>
      <p:bgPr>
        <a:solidFill>
          <a:schemeClr val="accent1"/>
        </a:solidFill>
        <a:effectLst/>
      </p:bgPr>
    </p:bg>
    <p:spTree>
      <p:nvGrpSpPr>
        <p:cNvPr id="1" name=""/>
        <p:cNvGrpSpPr/>
        <p:nvPr/>
      </p:nvGrpSpPr>
      <p:grpSpPr>
        <a:xfrm>
          <a:off x="0" y="0"/>
          <a:ext cx="0" cy="0"/>
          <a:chOff x="0" y="0"/>
          <a:chExt cx="0" cy="0"/>
        </a:xfrm>
      </p:grpSpPr>
      <p:sp>
        <p:nvSpPr>
          <p:cNvPr id="8" name="Tijdelijke aanduiding voor voettekst 3">
            <a:extLst>
              <a:ext uri="{FF2B5EF4-FFF2-40B4-BE49-F238E27FC236}">
                <a16:creationId xmlns:a16="http://schemas.microsoft.com/office/drawing/2014/main" id="{8E7AD1E4-C7AA-FF4A-9C51-4337462FC602}"/>
              </a:ext>
            </a:extLst>
          </p:cNvPr>
          <p:cNvSpPr>
            <a:spLocks noGrp="1"/>
          </p:cNvSpPr>
          <p:nvPr>
            <p:ph type="ftr" sz="quarter" idx="11"/>
          </p:nvPr>
        </p:nvSpPr>
        <p:spPr>
          <a:xfrm>
            <a:off x="6435341" y="6294103"/>
            <a:ext cx="4363470" cy="420503"/>
          </a:xfrm>
        </p:spPr>
        <p:txBody>
          <a:bodyPr/>
          <a:lstStyle>
            <a:lvl1pPr>
              <a:defRPr>
                <a:solidFill>
                  <a:schemeClr val="bg2"/>
                </a:solidFill>
              </a:defRPr>
            </a:lvl1pPr>
          </a:lstStyle>
          <a:p>
            <a:r>
              <a:rPr lang="en-GB"/>
              <a:t>Footer</a:t>
            </a:r>
          </a:p>
        </p:txBody>
      </p:sp>
      <p:sp>
        <p:nvSpPr>
          <p:cNvPr id="2" name="Picture Placeholder 1">
            <a:extLst>
              <a:ext uri="{FF2B5EF4-FFF2-40B4-BE49-F238E27FC236}">
                <a16:creationId xmlns:a16="http://schemas.microsoft.com/office/drawing/2014/main" id="{E510BC9C-4F6E-E34C-8205-600BDC5E9E45}"/>
              </a:ext>
            </a:extLst>
          </p:cNvPr>
          <p:cNvSpPr>
            <a:spLocks noGrp="1"/>
          </p:cNvSpPr>
          <p:nvPr>
            <p:ph type="pic" sz="quarter" idx="13" hasCustomPrompt="1"/>
          </p:nvPr>
        </p:nvSpPr>
        <p:spPr>
          <a:xfrm>
            <a:off x="0" y="0"/>
            <a:ext cx="5238976" cy="6858000"/>
          </a:xfrm>
          <a:custGeom>
            <a:avLst/>
            <a:gdLst>
              <a:gd name="connsiteX0" fmla="*/ 0 w 5238976"/>
              <a:gd name="connsiteY0" fmla="*/ 0 h 6858000"/>
              <a:gd name="connsiteX1" fmla="*/ 3492061 w 5238976"/>
              <a:gd name="connsiteY1" fmla="*/ 0 h 6858000"/>
              <a:gd name="connsiteX2" fmla="*/ 3535673 w 5238976"/>
              <a:gd name="connsiteY2" fmla="*/ 31014 h 6858000"/>
              <a:gd name="connsiteX3" fmla="*/ 5238976 w 5238976"/>
              <a:gd name="connsiteY3" fmla="*/ 3429000 h 6858000"/>
              <a:gd name="connsiteX4" fmla="*/ 3535673 w 5238976"/>
              <a:gd name="connsiteY4" fmla="*/ 6826987 h 6858000"/>
              <a:gd name="connsiteX5" fmla="*/ 3492061 w 5238976"/>
              <a:gd name="connsiteY5" fmla="*/ 6858000 h 6858000"/>
              <a:gd name="connsiteX6" fmla="*/ 0 w 523897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8976" h="6858000">
                <a:moveTo>
                  <a:pt x="0" y="0"/>
                </a:moveTo>
                <a:lnTo>
                  <a:pt x="3492061" y="0"/>
                </a:lnTo>
                <a:lnTo>
                  <a:pt x="3535673" y="31014"/>
                </a:lnTo>
                <a:cubicBezTo>
                  <a:pt x="4569683" y="804303"/>
                  <a:pt x="5238976" y="2038491"/>
                  <a:pt x="5238976" y="3429000"/>
                </a:cubicBezTo>
                <a:cubicBezTo>
                  <a:pt x="5238976" y="4819510"/>
                  <a:pt x="4569683" y="6053698"/>
                  <a:pt x="3535673" y="6826987"/>
                </a:cubicBezTo>
                <a:lnTo>
                  <a:pt x="3492061" y="6858000"/>
                </a:lnTo>
                <a:lnTo>
                  <a:pt x="0" y="6858000"/>
                </a:lnTo>
                <a:close/>
              </a:path>
            </a:pathLst>
          </a:custGeom>
          <a:solidFill>
            <a:schemeClr val="bg2"/>
          </a:solidFill>
        </p:spPr>
        <p:txBody>
          <a:bodyPr wrap="square" tIns="1800000">
            <a:noAutofit/>
          </a:bodyPr>
          <a:lstStyle>
            <a:lvl1pPr marL="0" indent="0" algn="ctr">
              <a:buNone/>
              <a:defRPr sz="3200"/>
            </a:lvl1pPr>
          </a:lstStyle>
          <a:p>
            <a:r>
              <a:rPr lang="en-GB" noProof="0"/>
              <a:t>Image</a:t>
            </a:r>
          </a:p>
        </p:txBody>
      </p:sp>
      <p:pic>
        <p:nvPicPr>
          <p:cNvPr id="3" name="Graphic 9">
            <a:extLst>
              <a:ext uri="{FF2B5EF4-FFF2-40B4-BE49-F238E27FC236}">
                <a16:creationId xmlns:a16="http://schemas.microsoft.com/office/drawing/2014/main" id="{8A51A88E-F9E4-98B3-7102-AE84B57C3C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pic>
        <p:nvPicPr>
          <p:cNvPr id="5" name="Graphic 4">
            <a:extLst>
              <a:ext uri="{FF2B5EF4-FFF2-40B4-BE49-F238E27FC236}">
                <a16:creationId xmlns:a16="http://schemas.microsoft.com/office/drawing/2014/main" id="{91E7B6A7-5163-D5A4-CF59-16EA2C58B6A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4806328" y="398312"/>
            <a:ext cx="1210310" cy="1210310"/>
          </a:xfrm>
          <a:prstGeom prst="rect">
            <a:avLst/>
          </a:prstGeom>
        </p:spPr>
      </p:pic>
      <p:sp>
        <p:nvSpPr>
          <p:cNvPr id="7" name="Titel 1">
            <a:extLst>
              <a:ext uri="{FF2B5EF4-FFF2-40B4-BE49-F238E27FC236}">
                <a16:creationId xmlns:a16="http://schemas.microsoft.com/office/drawing/2014/main" id="{F6F940B3-7D32-6A37-82B5-1E32EED81C7D}"/>
              </a:ext>
            </a:extLst>
          </p:cNvPr>
          <p:cNvSpPr>
            <a:spLocks noGrp="1"/>
          </p:cNvSpPr>
          <p:nvPr>
            <p:ph type="title" hasCustomPrompt="1"/>
          </p:nvPr>
        </p:nvSpPr>
        <p:spPr>
          <a:xfrm>
            <a:off x="6435341" y="675390"/>
            <a:ext cx="5487623" cy="4099810"/>
          </a:xfrm>
        </p:spPr>
        <p:txBody>
          <a:bodyPr anchor="t"/>
          <a:lstStyle>
            <a:lvl1pPr algn="l">
              <a:lnSpc>
                <a:spcPct val="100000"/>
              </a:lnSpc>
              <a:defRPr sz="2000" b="1" cap="none" baseline="0">
                <a:solidFill>
                  <a:schemeClr val="accent3"/>
                </a:solidFill>
              </a:defRPr>
            </a:lvl1pPr>
          </a:lstStyle>
          <a:p>
            <a:r>
              <a:rPr lang="en-US"/>
              <a:t>Insert quote text or statement</a:t>
            </a:r>
            <a:endParaRPr lang="en-GB" noProof="0"/>
          </a:p>
        </p:txBody>
      </p:sp>
      <p:sp>
        <p:nvSpPr>
          <p:cNvPr id="10" name="Tijdelijke aanduiding voor tekst 3">
            <a:extLst>
              <a:ext uri="{FF2B5EF4-FFF2-40B4-BE49-F238E27FC236}">
                <a16:creationId xmlns:a16="http://schemas.microsoft.com/office/drawing/2014/main" id="{81990371-F770-7901-6358-ABBB1F34C610}"/>
              </a:ext>
            </a:extLst>
          </p:cNvPr>
          <p:cNvSpPr>
            <a:spLocks noGrp="1"/>
          </p:cNvSpPr>
          <p:nvPr>
            <p:ph type="body" sz="quarter" idx="12" hasCustomPrompt="1"/>
          </p:nvPr>
        </p:nvSpPr>
        <p:spPr>
          <a:xfrm>
            <a:off x="6435505" y="5096760"/>
            <a:ext cx="5487460" cy="641350"/>
          </a:xfrm>
          <a:noFill/>
        </p:spPr>
        <p:txBody>
          <a:bodyPr wrap="square" lIns="0" tIns="0" rIns="0" bIns="0" anchor="t">
            <a:noAutofit/>
          </a:bodyPr>
          <a:lstStyle>
            <a:lvl1pPr marL="0" indent="0">
              <a:buNone/>
              <a:defRPr lang="nl-NL" b="1" cap="all" baseline="0" smtClean="0">
                <a:solidFill>
                  <a:schemeClr val="bg1"/>
                </a:solidFill>
              </a:defRPr>
            </a:lvl1pPr>
            <a:lvl2pPr marL="479425" indent="0">
              <a:buNone/>
              <a:defRPr lang="nl-NL" smtClean="0"/>
            </a:lvl2pPr>
            <a:lvl3pPr marL="838200" indent="0">
              <a:buNone/>
              <a:defRPr lang="nl-NL" smtClean="0"/>
            </a:lvl3pPr>
            <a:lvl4pPr marL="1077913" indent="0">
              <a:buNone/>
              <a:defRPr lang="nl-NL" smtClean="0"/>
            </a:lvl4pPr>
            <a:lvl5pPr marL="1436687" indent="0">
              <a:buNone/>
              <a:defRPr lang="en-GB"/>
            </a:lvl5pPr>
          </a:lstStyle>
          <a:p>
            <a:pPr lvl="0" algn="l"/>
            <a:r>
              <a:rPr lang="nl-NL" err="1"/>
              <a:t>Insert</a:t>
            </a:r>
            <a:r>
              <a:rPr lang="nl-NL"/>
              <a:t> name</a:t>
            </a:r>
            <a:endParaRPr lang="en-GB"/>
          </a:p>
        </p:txBody>
      </p:sp>
    </p:spTree>
    <p:extLst>
      <p:ext uri="{BB962C8B-B14F-4D97-AF65-F5344CB8AC3E}">
        <p14:creationId xmlns:p14="http://schemas.microsoft.com/office/powerpoint/2010/main" val="83689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Video 1">
    <p:bg>
      <p:bgPr>
        <a:solidFill>
          <a:schemeClr val="accent4"/>
        </a:solidFill>
        <a:effectLst/>
      </p:bgPr>
    </p:bg>
    <p:spTree>
      <p:nvGrpSpPr>
        <p:cNvPr id="1" name=""/>
        <p:cNvGrpSpPr/>
        <p:nvPr/>
      </p:nvGrpSpPr>
      <p:grpSpPr>
        <a:xfrm>
          <a:off x="0" y="0"/>
          <a:ext cx="0" cy="0"/>
          <a:chOff x="0" y="0"/>
          <a:chExt cx="0" cy="0"/>
        </a:xfrm>
      </p:grpSpPr>
      <p:pic>
        <p:nvPicPr>
          <p:cNvPr id="7" name="Afbeelding 5">
            <a:extLst>
              <a:ext uri="{FF2B5EF4-FFF2-40B4-BE49-F238E27FC236}">
                <a16:creationId xmlns:a16="http://schemas.microsoft.com/office/drawing/2014/main" id="{412C0273-375B-3A4F-8EA1-3A8BD691FF27}"/>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b="3408"/>
          <a:stretch/>
        </p:blipFill>
        <p:spPr>
          <a:xfrm>
            <a:off x="1884180" y="922931"/>
            <a:ext cx="8423639" cy="4366042"/>
          </a:xfrm>
          <a:prstGeom prst="rect">
            <a:avLst/>
          </a:prstGeom>
          <a:effectLst>
            <a:reflection blurRad="6350" stA="23000" endPos="26393" dir="5400000" sy="-100000" algn="bl" rotWithShape="0"/>
          </a:effectLst>
        </p:spPr>
      </p:pic>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5" name="Tijdelijke aanduiding voor media 4">
            <a:extLst>
              <a:ext uri="{FF2B5EF4-FFF2-40B4-BE49-F238E27FC236}">
                <a16:creationId xmlns:a16="http://schemas.microsoft.com/office/drawing/2014/main" id="{FBE0D6ED-4BAB-F543-955A-125E114200A7}"/>
              </a:ext>
            </a:extLst>
          </p:cNvPr>
          <p:cNvSpPr>
            <a:spLocks noGrp="1"/>
          </p:cNvSpPr>
          <p:nvPr>
            <p:ph type="media" sz="quarter" idx="12" hasCustomPrompt="1"/>
          </p:nvPr>
        </p:nvSpPr>
        <p:spPr>
          <a:xfrm>
            <a:off x="2990199" y="1314386"/>
            <a:ext cx="6253163" cy="3562350"/>
          </a:xfrm>
          <a:solidFill>
            <a:schemeClr val="accent3"/>
          </a:solidFill>
        </p:spPr>
        <p:txBody>
          <a:bodyPr tIns="720000"/>
          <a:lstStyle>
            <a:lvl1pPr marL="0" indent="0" algn="ctr">
              <a:buNone/>
              <a:defRPr sz="2400"/>
            </a:lvl1pPr>
          </a:lstStyle>
          <a:p>
            <a:pPr marL="0" indent="0" algn="ctr" rtl="0" eaLnBrk="1" hangingPunct="1">
              <a:lnSpc>
                <a:spcPct val="100000"/>
              </a:lnSpc>
              <a:spcBef>
                <a:spcPts val="667"/>
              </a:spcBef>
              <a:spcAft>
                <a:spcPts val="600"/>
              </a:spcAft>
              <a:buClr>
                <a:schemeClr val="tx2"/>
              </a:buClr>
              <a:buFont typeface="Wingdings" charset="2"/>
              <a:buNone/>
              <a:tabLst/>
            </a:pPr>
            <a:r>
              <a:rPr lang="en-GB"/>
              <a:t>Media</a:t>
            </a:r>
          </a:p>
        </p:txBody>
      </p:sp>
      <p:pic>
        <p:nvPicPr>
          <p:cNvPr id="2" name="Graphic 9">
            <a:extLst>
              <a:ext uri="{FF2B5EF4-FFF2-40B4-BE49-F238E27FC236}">
                <a16:creationId xmlns:a16="http://schemas.microsoft.com/office/drawing/2014/main" id="{D8430B00-4B49-F878-C4A0-172297F999A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334360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Video 2">
    <p:bg>
      <p:bgPr>
        <a:solidFill>
          <a:schemeClr val="accent1"/>
        </a:solidFill>
        <a:effectLst/>
      </p:bgPr>
    </p:bg>
    <p:spTree>
      <p:nvGrpSpPr>
        <p:cNvPr id="1" name=""/>
        <p:cNvGrpSpPr/>
        <p:nvPr/>
      </p:nvGrpSpPr>
      <p:grpSpPr>
        <a:xfrm>
          <a:off x="0" y="0"/>
          <a:ext cx="0" cy="0"/>
          <a:chOff x="0" y="0"/>
          <a:chExt cx="0" cy="0"/>
        </a:xfrm>
      </p:grpSpPr>
      <p:pic>
        <p:nvPicPr>
          <p:cNvPr id="7" name="Afbeelding 5">
            <a:extLst>
              <a:ext uri="{FF2B5EF4-FFF2-40B4-BE49-F238E27FC236}">
                <a16:creationId xmlns:a16="http://schemas.microsoft.com/office/drawing/2014/main" id="{412C0273-375B-3A4F-8EA1-3A8BD691FF27}"/>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b="3408"/>
          <a:stretch/>
        </p:blipFill>
        <p:spPr>
          <a:xfrm>
            <a:off x="1884180" y="922931"/>
            <a:ext cx="8423639" cy="4366042"/>
          </a:xfrm>
          <a:prstGeom prst="rect">
            <a:avLst/>
          </a:prstGeom>
          <a:effectLst>
            <a:reflection blurRad="6350" stA="23000" endPos="26393" dir="5400000" sy="-100000" algn="bl" rotWithShape="0"/>
          </a:effectLst>
        </p:spPr>
      </p:pic>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5" name="Tijdelijke aanduiding voor media 4">
            <a:extLst>
              <a:ext uri="{FF2B5EF4-FFF2-40B4-BE49-F238E27FC236}">
                <a16:creationId xmlns:a16="http://schemas.microsoft.com/office/drawing/2014/main" id="{FBE0D6ED-4BAB-F543-955A-125E114200A7}"/>
              </a:ext>
            </a:extLst>
          </p:cNvPr>
          <p:cNvSpPr>
            <a:spLocks noGrp="1"/>
          </p:cNvSpPr>
          <p:nvPr>
            <p:ph type="media" sz="quarter" idx="12" hasCustomPrompt="1"/>
          </p:nvPr>
        </p:nvSpPr>
        <p:spPr>
          <a:xfrm>
            <a:off x="2990199" y="1314386"/>
            <a:ext cx="6253163" cy="3562350"/>
          </a:xfrm>
          <a:solidFill>
            <a:schemeClr val="accent3"/>
          </a:solidFill>
        </p:spPr>
        <p:txBody>
          <a:bodyPr tIns="720000"/>
          <a:lstStyle>
            <a:lvl1pPr marL="0" indent="0" algn="ctr">
              <a:buNone/>
              <a:defRPr sz="2400"/>
            </a:lvl1pPr>
          </a:lstStyle>
          <a:p>
            <a:pPr marL="0" indent="0" algn="ctr" rtl="0" eaLnBrk="1" hangingPunct="1">
              <a:lnSpc>
                <a:spcPct val="100000"/>
              </a:lnSpc>
              <a:spcBef>
                <a:spcPts val="667"/>
              </a:spcBef>
              <a:spcAft>
                <a:spcPts val="600"/>
              </a:spcAft>
              <a:buClr>
                <a:schemeClr val="tx2"/>
              </a:buClr>
              <a:buFont typeface="Wingdings" charset="2"/>
              <a:buNone/>
              <a:tabLst/>
            </a:pPr>
            <a:r>
              <a:rPr lang="en-GB"/>
              <a:t>Media</a:t>
            </a:r>
          </a:p>
        </p:txBody>
      </p:sp>
      <p:pic>
        <p:nvPicPr>
          <p:cNvPr id="2" name="Graphic 9">
            <a:extLst>
              <a:ext uri="{FF2B5EF4-FFF2-40B4-BE49-F238E27FC236}">
                <a16:creationId xmlns:a16="http://schemas.microsoft.com/office/drawing/2014/main" id="{D8430B00-4B49-F878-C4A0-172297F999A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56320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bg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96F815F-6AD1-7340-ACBC-7FC4B8A73AB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964941" y="2020232"/>
            <a:ext cx="4262118" cy="2817535"/>
          </a:xfrm>
          <a:prstGeom prst="rect">
            <a:avLst/>
          </a:prstGeom>
        </p:spPr>
      </p:pic>
    </p:spTree>
    <p:extLst>
      <p:ext uri="{BB962C8B-B14F-4D97-AF65-F5344CB8AC3E}">
        <p14:creationId xmlns:p14="http://schemas.microsoft.com/office/powerpoint/2010/main" val="3638888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Image">
    <p:bg>
      <p:bgPr>
        <a:solidFill>
          <a:schemeClr val="accent4"/>
        </a:solidFill>
        <a:effectLst/>
      </p:bgPr>
    </p:bg>
    <p:spTree>
      <p:nvGrpSpPr>
        <p:cNvPr id="1" name=""/>
        <p:cNvGrpSpPr/>
        <p:nvPr/>
      </p:nvGrpSpPr>
      <p:grpSpPr>
        <a:xfrm>
          <a:off x="0" y="0"/>
          <a:ext cx="0" cy="0"/>
          <a:chOff x="0" y="0"/>
          <a:chExt cx="0" cy="0"/>
        </a:xfrm>
      </p:grpSpPr>
      <p:sp>
        <p:nvSpPr>
          <p:cNvPr id="10" name="Tijdelijke aanduiding voor afbeelding 4">
            <a:extLst>
              <a:ext uri="{FF2B5EF4-FFF2-40B4-BE49-F238E27FC236}">
                <a16:creationId xmlns:a16="http://schemas.microsoft.com/office/drawing/2014/main" id="{2929F4B4-DE76-B943-B12E-C71FEC4A2B21}"/>
              </a:ext>
            </a:extLst>
          </p:cNvPr>
          <p:cNvSpPr>
            <a:spLocks noGrp="1"/>
          </p:cNvSpPr>
          <p:nvPr>
            <p:ph type="pic" sz="quarter" idx="13" hasCustomPrompt="1"/>
          </p:nvPr>
        </p:nvSpPr>
        <p:spPr>
          <a:xfrm>
            <a:off x="0" y="0"/>
            <a:ext cx="12192000" cy="6858000"/>
          </a:xfrm>
          <a:solidFill>
            <a:schemeClr val="accent3"/>
          </a:solidFill>
        </p:spPr>
        <p:txBody>
          <a:bodyPr tIns="1800000" anchor="t"/>
          <a:lstStyle>
            <a:lvl1pPr marL="0" indent="0" algn="ctr">
              <a:buNone/>
              <a:defRPr sz="3200"/>
            </a:lvl1pPr>
          </a:lstStyle>
          <a:p>
            <a:r>
              <a:rPr lang="en-GB" noProof="0"/>
              <a:t>Image</a:t>
            </a:r>
          </a:p>
        </p:txBody>
      </p:sp>
      <p:sp>
        <p:nvSpPr>
          <p:cNvPr id="7" name="Tijdelijke aanduiding voor dianummer 2">
            <a:extLst>
              <a:ext uri="{FF2B5EF4-FFF2-40B4-BE49-F238E27FC236}">
                <a16:creationId xmlns:a16="http://schemas.microsoft.com/office/drawing/2014/main" id="{2CBE9232-EE65-903C-18BA-D94F342AD34B}"/>
              </a:ext>
            </a:extLst>
          </p:cNvPr>
          <p:cNvSpPr>
            <a:spLocks noGrp="1"/>
          </p:cNvSpPr>
          <p:nvPr>
            <p:ph type="sldNum" sz="quarter" idx="10"/>
          </p:nvPr>
        </p:nvSpPr>
        <p:spPr>
          <a:xfrm>
            <a:off x="530967" y="6304263"/>
            <a:ext cx="796589" cy="366183"/>
          </a:xfrm>
        </p:spPr>
        <p:txBody>
          <a:bodyPr/>
          <a:lstStyle>
            <a:lvl1pPr>
              <a:defRPr>
                <a:solidFill>
                  <a:schemeClr val="bg2"/>
                </a:solidFill>
              </a:defRPr>
            </a:lvl1pPr>
          </a:lstStyle>
          <a:p>
            <a:fld id="{DF4F0D19-17BD-1848-A3F1-27CB9DA15AB7}" type="slidenum">
              <a:rPr lang="nl-NL" smtClean="0"/>
              <a:pPr/>
              <a:t>‹nr.›</a:t>
            </a:fld>
            <a:endParaRPr lang="nl-NL"/>
          </a:p>
        </p:txBody>
      </p:sp>
      <p:sp>
        <p:nvSpPr>
          <p:cNvPr id="8" name="Tijdelijke aanduiding voor voettekst 3">
            <a:extLst>
              <a:ext uri="{FF2B5EF4-FFF2-40B4-BE49-F238E27FC236}">
                <a16:creationId xmlns:a16="http://schemas.microsoft.com/office/drawing/2014/main" id="{752F682A-278C-BA47-B443-C4360BE95BF2}"/>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9" name="Text Placeholder 7">
            <a:extLst>
              <a:ext uri="{FF2B5EF4-FFF2-40B4-BE49-F238E27FC236}">
                <a16:creationId xmlns:a16="http://schemas.microsoft.com/office/drawing/2014/main" id="{61FBBAD7-2BB0-E510-79F1-50CA44A8A8F6}"/>
              </a:ext>
            </a:extLst>
          </p:cNvPr>
          <p:cNvSpPr>
            <a:spLocks noGrp="1"/>
          </p:cNvSpPr>
          <p:nvPr>
            <p:ph type="body" sz="quarter" idx="16"/>
          </p:nvPr>
        </p:nvSpPr>
        <p:spPr>
          <a:xfrm>
            <a:off x="11033764" y="6073485"/>
            <a:ext cx="889200" cy="5868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defRPr sz="100">
                <a:solidFill>
                  <a:srgbClr val="3B3C3B">
                    <a:alpha val="0"/>
                  </a:srgbClr>
                </a:solidFill>
              </a:defRPr>
            </a:lvl1pPr>
          </a:lstStyle>
          <a:p>
            <a:pPr lvl="0"/>
            <a:endParaRPr lang="en-BE"/>
          </a:p>
        </p:txBody>
      </p:sp>
    </p:spTree>
    <p:extLst>
      <p:ext uri="{BB962C8B-B14F-4D97-AF65-F5344CB8AC3E}">
        <p14:creationId xmlns:p14="http://schemas.microsoft.com/office/powerpoint/2010/main" val="3071453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Gray Content Title">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55D1F1-C99B-6B47-8ADB-6EBDB6F2F397}"/>
              </a:ext>
            </a:extLst>
          </p:cNvPr>
          <p:cNvSpPr>
            <a:spLocks noGrp="1"/>
          </p:cNvSpPr>
          <p:nvPr>
            <p:ph type="title" hasCustomPrompt="1"/>
          </p:nvPr>
        </p:nvSpPr>
        <p:spPr/>
        <p:txBody>
          <a:bodyPr/>
          <a:lstStyle>
            <a:lvl1pPr>
              <a:defRPr>
                <a:solidFill>
                  <a:schemeClr val="accent1"/>
                </a:solidFill>
              </a:defRPr>
            </a:lvl1pPr>
          </a:lstStyle>
          <a:p>
            <a:r>
              <a:rPr lang="en-US"/>
              <a:t>Click to edit Master title style</a:t>
            </a:r>
            <a:endParaRPr lang="en-GB" noProof="0"/>
          </a:p>
        </p:txBody>
      </p:sp>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p:txBody>
          <a:bodyPr/>
          <a:lstStyle>
            <a:lvl1pPr>
              <a:defRPr>
                <a:solidFill>
                  <a:schemeClr val="bg2"/>
                </a:solidFill>
              </a:defRPr>
            </a:lvl1pPr>
          </a:lstStyle>
          <a:p>
            <a:r>
              <a:rPr lang="en-GB"/>
              <a:t>Footer</a:t>
            </a:r>
          </a:p>
        </p:txBody>
      </p:sp>
      <p:sp>
        <p:nvSpPr>
          <p:cNvPr id="7" name="Holder 3">
            <a:extLst>
              <a:ext uri="{FF2B5EF4-FFF2-40B4-BE49-F238E27FC236}">
                <a16:creationId xmlns:a16="http://schemas.microsoft.com/office/drawing/2014/main" id="{42E36C6E-BCF2-3646-B02C-91BA062425AB}"/>
              </a:ext>
            </a:extLst>
          </p:cNvPr>
          <p:cNvSpPr>
            <a:spLocks noGrp="1"/>
          </p:cNvSpPr>
          <p:nvPr>
            <p:ph idx="1" hasCustomPrompt="1"/>
          </p:nvPr>
        </p:nvSpPr>
        <p:spPr>
          <a:xfrm>
            <a:off x="525329" y="1422422"/>
            <a:ext cx="8910746" cy="4204604"/>
          </a:xfrm>
          <a:prstGeom prst="rect">
            <a:avLst/>
          </a:prstGeom>
        </p:spPr>
        <p:txBody>
          <a:bodyPr wrap="square" lIns="0" tIns="0" rIns="0" bIns="0">
            <a:no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r>
              <a:rPr lang="en-GB" noProof="0"/>
              <a:t>Level 1</a:t>
            </a:r>
          </a:p>
          <a:p>
            <a:pPr lvl="1"/>
            <a:r>
              <a:rPr lang="en-GB" noProof="0"/>
              <a:t>level 2</a:t>
            </a:r>
          </a:p>
          <a:p>
            <a:pPr lvl="2"/>
            <a:r>
              <a:rPr lang="en-GB" noProof="0"/>
              <a:t>level 3</a:t>
            </a:r>
          </a:p>
          <a:p>
            <a:pPr lvl="3"/>
            <a:r>
              <a:rPr lang="en-GB" noProof="0"/>
              <a:t>level 4</a:t>
            </a:r>
          </a:p>
          <a:p>
            <a:pPr lvl="4"/>
            <a:r>
              <a:rPr lang="en-GB" noProof="0"/>
              <a:t>level 5</a:t>
            </a:r>
          </a:p>
          <a:p>
            <a:pPr lvl="3"/>
            <a:endParaRPr lang="en-GB" noProof="0"/>
          </a:p>
        </p:txBody>
      </p:sp>
      <p:pic>
        <p:nvPicPr>
          <p:cNvPr id="5" name="Graphic 9">
            <a:extLst>
              <a:ext uri="{FF2B5EF4-FFF2-40B4-BE49-F238E27FC236}">
                <a16:creationId xmlns:a16="http://schemas.microsoft.com/office/drawing/2014/main" id="{DFAEBA42-3986-2653-6AAE-891093F0602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42182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Video">
    <p:bg>
      <p:bgPr>
        <a:gradFill>
          <a:gsLst>
            <a:gs pos="100000">
              <a:schemeClr val="accent2"/>
            </a:gs>
            <a:gs pos="0">
              <a:schemeClr val="accent4"/>
            </a:gs>
          </a:gsLst>
          <a:lin ang="8100000" scaled="0"/>
        </a:gradFill>
        <a:effectLst/>
      </p:bgPr>
    </p:bg>
    <p:spTree>
      <p:nvGrpSpPr>
        <p:cNvPr id="1" name=""/>
        <p:cNvGrpSpPr/>
        <p:nvPr/>
      </p:nvGrpSpPr>
      <p:grpSpPr>
        <a:xfrm>
          <a:off x="0" y="0"/>
          <a:ext cx="0" cy="0"/>
          <a:chOff x="0" y="0"/>
          <a:chExt cx="0" cy="0"/>
        </a:xfrm>
      </p:grpSpPr>
      <p:pic>
        <p:nvPicPr>
          <p:cNvPr id="7" name="Afbeelding 5">
            <a:extLst>
              <a:ext uri="{FF2B5EF4-FFF2-40B4-BE49-F238E27FC236}">
                <a16:creationId xmlns:a16="http://schemas.microsoft.com/office/drawing/2014/main" id="{412C0273-375B-3A4F-8EA1-3A8BD691FF27}"/>
              </a:ext>
            </a:extLst>
          </p:cNvPr>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b="3408"/>
          <a:stretch/>
        </p:blipFill>
        <p:spPr>
          <a:xfrm>
            <a:off x="1884180" y="922931"/>
            <a:ext cx="8423639" cy="4366042"/>
          </a:xfrm>
          <a:prstGeom prst="rect">
            <a:avLst/>
          </a:prstGeom>
          <a:effectLst>
            <a:reflection blurRad="6350" stA="23000" endPos="26393" dir="5400000" sy="-100000" algn="bl" rotWithShape="0"/>
          </a:effectLst>
        </p:spPr>
      </p:pic>
      <p:sp>
        <p:nvSpPr>
          <p:cNvPr id="3" name="Tijdelijke aanduiding voor dianummer 2">
            <a:extLst>
              <a:ext uri="{FF2B5EF4-FFF2-40B4-BE49-F238E27FC236}">
                <a16:creationId xmlns:a16="http://schemas.microsoft.com/office/drawing/2014/main" id="{51F22625-F37B-524E-9CD1-E3A3011C1FAA}"/>
              </a:ext>
            </a:extLst>
          </p:cNvPr>
          <p:cNvSpPr>
            <a:spLocks noGrp="1"/>
          </p:cNvSpPr>
          <p:nvPr>
            <p:ph type="sldNum" sz="quarter" idx="10"/>
          </p:nvPr>
        </p:nvSpPr>
        <p:spPr/>
        <p:txBody>
          <a:bodyPr/>
          <a:lstStyle>
            <a:lvl1pPr>
              <a:defRPr>
                <a:solidFill>
                  <a:schemeClr val="bg2"/>
                </a:solidFill>
              </a:defRPr>
            </a:lvl1pPr>
          </a:lstStyle>
          <a:p>
            <a:fld id="{DF4F0D19-17BD-1848-A3F1-27CB9DA15AB7}" type="slidenum">
              <a:rPr lang="nl-NL" smtClean="0"/>
              <a:pPr/>
              <a:t>‹nr.›</a:t>
            </a:fld>
            <a:endParaRPr lang="nl-NL"/>
          </a:p>
        </p:txBody>
      </p:sp>
      <p:sp>
        <p:nvSpPr>
          <p:cNvPr id="4" name="Tijdelijke aanduiding voor voettekst 3">
            <a:extLst>
              <a:ext uri="{FF2B5EF4-FFF2-40B4-BE49-F238E27FC236}">
                <a16:creationId xmlns:a16="http://schemas.microsoft.com/office/drawing/2014/main" id="{A1653681-9C6A-FF48-BF2A-33BC596EC425}"/>
              </a:ext>
            </a:extLst>
          </p:cNvPr>
          <p:cNvSpPr>
            <a:spLocks noGrp="1"/>
          </p:cNvSpPr>
          <p:nvPr>
            <p:ph type="ftr" sz="quarter" idx="11"/>
          </p:nvPr>
        </p:nvSpPr>
        <p:spPr>
          <a:xfrm>
            <a:off x="5769611" y="6294103"/>
            <a:ext cx="5029200" cy="366183"/>
          </a:xfrm>
        </p:spPr>
        <p:txBody>
          <a:bodyPr/>
          <a:lstStyle>
            <a:lvl1pPr>
              <a:defRPr>
                <a:solidFill>
                  <a:schemeClr val="bg2"/>
                </a:solidFill>
              </a:defRPr>
            </a:lvl1pPr>
          </a:lstStyle>
          <a:p>
            <a:r>
              <a:rPr lang="en-GB"/>
              <a:t>Footer</a:t>
            </a:r>
          </a:p>
        </p:txBody>
      </p:sp>
      <p:sp>
        <p:nvSpPr>
          <p:cNvPr id="5" name="Tijdelijke aanduiding voor media 4">
            <a:extLst>
              <a:ext uri="{FF2B5EF4-FFF2-40B4-BE49-F238E27FC236}">
                <a16:creationId xmlns:a16="http://schemas.microsoft.com/office/drawing/2014/main" id="{FBE0D6ED-4BAB-F543-955A-125E114200A7}"/>
              </a:ext>
            </a:extLst>
          </p:cNvPr>
          <p:cNvSpPr>
            <a:spLocks noGrp="1"/>
          </p:cNvSpPr>
          <p:nvPr>
            <p:ph type="media" sz="quarter" idx="12" hasCustomPrompt="1"/>
          </p:nvPr>
        </p:nvSpPr>
        <p:spPr>
          <a:xfrm>
            <a:off x="2990199" y="1314386"/>
            <a:ext cx="6253163" cy="3562350"/>
          </a:xfrm>
          <a:solidFill>
            <a:schemeClr val="accent3"/>
          </a:solidFill>
        </p:spPr>
        <p:txBody>
          <a:bodyPr tIns="720000"/>
          <a:lstStyle>
            <a:lvl1pPr marL="0" indent="0" algn="ctr">
              <a:buNone/>
              <a:defRPr sz="2400"/>
            </a:lvl1pPr>
          </a:lstStyle>
          <a:p>
            <a:pPr marL="0" indent="0" algn="ctr" rtl="0" eaLnBrk="1" hangingPunct="1">
              <a:lnSpc>
                <a:spcPct val="100000"/>
              </a:lnSpc>
              <a:spcBef>
                <a:spcPts val="667"/>
              </a:spcBef>
              <a:spcAft>
                <a:spcPts val="600"/>
              </a:spcAft>
              <a:buClr>
                <a:schemeClr val="tx2"/>
              </a:buClr>
              <a:buFont typeface="Wingdings" charset="2"/>
              <a:buNone/>
              <a:tabLst/>
            </a:pPr>
            <a:r>
              <a:rPr lang="en-GB"/>
              <a:t>Media</a:t>
            </a:r>
          </a:p>
        </p:txBody>
      </p:sp>
      <p:pic>
        <p:nvPicPr>
          <p:cNvPr id="2" name="Graphic 9">
            <a:extLst>
              <a:ext uri="{FF2B5EF4-FFF2-40B4-BE49-F238E27FC236}">
                <a16:creationId xmlns:a16="http://schemas.microsoft.com/office/drawing/2014/main" id="{D8430B00-4B49-F878-C4A0-172297F999A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033760" y="6073815"/>
            <a:ext cx="889204" cy="584569"/>
          </a:xfrm>
          <a:prstGeom prst="rect">
            <a:avLst/>
          </a:prstGeom>
        </p:spPr>
      </p:pic>
    </p:spTree>
    <p:extLst>
      <p:ext uri="{BB962C8B-B14F-4D97-AF65-F5344CB8AC3E}">
        <p14:creationId xmlns:p14="http://schemas.microsoft.com/office/powerpoint/2010/main" val="383792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slide + achtergrondbeeld">
    <p:spTree>
      <p:nvGrpSpPr>
        <p:cNvPr id="1" name=""/>
        <p:cNvGrpSpPr/>
        <p:nvPr/>
      </p:nvGrpSpPr>
      <p:grpSpPr>
        <a:xfrm>
          <a:off x="0" y="0"/>
          <a:ext cx="0" cy="0"/>
          <a:chOff x="0" y="0"/>
          <a:chExt cx="0" cy="0"/>
        </a:xfrm>
      </p:grpSpPr>
      <p:sp>
        <p:nvSpPr>
          <p:cNvPr id="18" name="Rectangle 17"/>
          <p:cNvSpPr/>
          <p:nvPr userDrawn="1"/>
        </p:nvSpPr>
        <p:spPr>
          <a:xfrm>
            <a:off x="-15744" y="216666"/>
            <a:ext cx="12192000" cy="50765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highlight>
                <a:srgbClr val="FFFF00"/>
              </a:highlight>
            </a:endParaRPr>
          </a:p>
        </p:txBody>
      </p:sp>
      <p:sp>
        <p:nvSpPr>
          <p:cNvPr id="16" name="Rectangle 15"/>
          <p:cNvSpPr/>
          <p:nvPr userDrawn="1"/>
        </p:nvSpPr>
        <p:spPr>
          <a:xfrm>
            <a:off x="0" y="0"/>
            <a:ext cx="12192000" cy="211030"/>
          </a:xfrm>
          <a:prstGeom prst="rect">
            <a:avLst/>
          </a:prstGeom>
          <a:solidFill>
            <a:srgbClr val="2068AD"/>
          </a:solidFill>
          <a:ln>
            <a:solidFill>
              <a:srgbClr val="1E6BAC"/>
            </a:solid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p>
        </p:txBody>
      </p:sp>
      <p:sp>
        <p:nvSpPr>
          <p:cNvPr id="14" name="Rectangle 13"/>
          <p:cNvSpPr/>
          <p:nvPr userDrawn="1"/>
        </p:nvSpPr>
        <p:spPr>
          <a:xfrm>
            <a:off x="0" y="2015275"/>
            <a:ext cx="5705112" cy="2862261"/>
          </a:xfrm>
          <a:prstGeom prst="rect">
            <a:avLst/>
          </a:prstGeom>
          <a:solidFill>
            <a:srgbClr val="2269AC"/>
          </a:solidFill>
        </p:spPr>
        <p:txBody>
          <a:bodyPr wrap="square" lIns="359655" tIns="143862" rIns="143862" bIns="143862" anchor="b" anchorCtr="0">
            <a:noAutofit/>
          </a:bodyPr>
          <a:lstStyle/>
          <a:p>
            <a:pPr marL="0" algn="l" defTabSz="457200" rtl="0" eaLnBrk="1" latinLnBrk="0" hangingPunct="1"/>
            <a:r>
              <a:rPr lang="nl-BE" sz="3400" b="1" kern="1200" cap="all">
                <a:solidFill>
                  <a:schemeClr val="bg1"/>
                </a:solidFill>
                <a:latin typeface="+mn-lt"/>
                <a:ea typeface="+mn-ea"/>
                <a:cs typeface="+mn-cs"/>
              </a:rPr>
              <a:t>ECTA </a:t>
            </a:r>
            <a:r>
              <a:rPr lang="nl-BE" sz="3400" b="1" kern="1200" cap="all" err="1">
                <a:solidFill>
                  <a:schemeClr val="bg1"/>
                </a:solidFill>
                <a:latin typeface="+mn-lt"/>
                <a:ea typeface="+mn-ea"/>
                <a:cs typeface="+mn-cs"/>
              </a:rPr>
              <a:t>speaks</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for</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the</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chemical</a:t>
            </a:r>
            <a:r>
              <a:rPr lang="nl-BE" sz="3400" b="1" kern="1200" cap="all">
                <a:solidFill>
                  <a:schemeClr val="bg1"/>
                </a:solidFill>
                <a:latin typeface="+mn-lt"/>
                <a:ea typeface="+mn-ea"/>
                <a:cs typeface="+mn-cs"/>
              </a:rPr>
              <a:t> transport</a:t>
            </a:r>
            <a:br>
              <a:rPr lang="nl-BE" sz="3400" b="1" kern="1200" cap="all">
                <a:solidFill>
                  <a:schemeClr val="bg1"/>
                </a:solidFill>
                <a:latin typeface="+mn-lt"/>
                <a:ea typeface="+mn-ea"/>
                <a:cs typeface="+mn-cs"/>
              </a:rPr>
            </a:b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industry</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to</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all</a:t>
            </a:r>
            <a:r>
              <a:rPr lang="nl-BE" sz="3400" b="1" kern="1200" cap="all">
                <a:solidFill>
                  <a:schemeClr val="bg1"/>
                </a:solidFill>
                <a:latin typeface="+mn-lt"/>
                <a:ea typeface="+mn-ea"/>
                <a:cs typeface="+mn-cs"/>
              </a:rPr>
              <a:t> </a:t>
            </a:r>
            <a:r>
              <a:rPr lang="nl-BE" sz="3400" b="1" kern="1200" cap="all" err="1">
                <a:solidFill>
                  <a:schemeClr val="bg1"/>
                </a:solidFill>
                <a:latin typeface="+mn-lt"/>
                <a:ea typeface="+mn-ea"/>
                <a:cs typeface="+mn-cs"/>
              </a:rPr>
              <a:t>its</a:t>
            </a:r>
            <a:r>
              <a:rPr lang="nl-BE" sz="3400" b="1" kern="1200" cap="all">
                <a:solidFill>
                  <a:schemeClr val="bg1"/>
                </a:solidFill>
                <a:latin typeface="+mn-lt"/>
                <a:ea typeface="+mn-ea"/>
                <a:cs typeface="+mn-cs"/>
              </a:rPr>
              <a:t> stakeholders</a:t>
            </a:r>
          </a:p>
        </p:txBody>
      </p:sp>
      <p:sp>
        <p:nvSpPr>
          <p:cNvPr id="17" name="TextBox 16"/>
          <p:cNvSpPr txBox="1"/>
          <p:nvPr userDrawn="1"/>
        </p:nvSpPr>
        <p:spPr>
          <a:xfrm>
            <a:off x="6129759" y="2017914"/>
            <a:ext cx="5547740" cy="2868833"/>
          </a:xfrm>
          <a:prstGeom prst="rect">
            <a:avLst/>
          </a:prstGeom>
          <a:noFill/>
        </p:spPr>
        <p:txBody>
          <a:bodyPr wrap="square" lIns="0" tIns="0" rIns="0" bIns="0" rtlCol="0" anchor="t" anchorCtr="0">
            <a:noAutofit/>
          </a:bodyPr>
          <a:lstStyle/>
          <a:p>
            <a:r>
              <a:rPr lang="nl-BE" sz="1600" b="1" baseline="0">
                <a:solidFill>
                  <a:schemeClr val="tx1"/>
                </a:solidFill>
                <a:latin typeface=""/>
              </a:rPr>
              <a:t>European Chemical Transport Association</a:t>
            </a:r>
          </a:p>
          <a:p>
            <a:endParaRPr lang="nl-BE" sz="1800" baseline="0">
              <a:solidFill>
                <a:schemeClr val="tx1"/>
              </a:solidFill>
              <a:latin typeface=""/>
            </a:endParaRPr>
          </a:p>
          <a:p>
            <a:r>
              <a:rPr lang="nl-BE" sz="1600"/>
              <a:t>Diamant Brussels Conference &amp; Business Centre</a:t>
            </a:r>
            <a:br>
              <a:rPr lang="nl-BE" sz="1800"/>
            </a:br>
            <a:r>
              <a:rPr lang="nl-BE" sz="1600"/>
              <a:t>Boulevard Auguste </a:t>
            </a:r>
            <a:r>
              <a:rPr lang="nl-BE" sz="1600" err="1"/>
              <a:t>Reyers</a:t>
            </a:r>
            <a:r>
              <a:rPr lang="nl-BE" sz="1600"/>
              <a:t>, 80</a:t>
            </a:r>
          </a:p>
          <a:p>
            <a:r>
              <a:rPr lang="nl-BE" sz="1600"/>
              <a:t>1030 Brussels</a:t>
            </a:r>
          </a:p>
          <a:p>
            <a:r>
              <a:rPr lang="nl-BE" sz="1600"/>
              <a:t>BELGIUM</a:t>
            </a:r>
          </a:p>
          <a:p>
            <a:endParaRPr lang="nl-BE" sz="1600"/>
          </a:p>
          <a:p>
            <a:r>
              <a:rPr lang="nl-BE" sz="1800"/>
              <a:t>Phone: </a:t>
            </a:r>
            <a:r>
              <a:rPr lang="nl-BE" sz="1800" b="0"/>
              <a:t>+32</a:t>
            </a:r>
            <a:r>
              <a:rPr lang="nl-BE" sz="1800" b="0" baseline="0"/>
              <a:t> </a:t>
            </a:r>
            <a:r>
              <a:rPr lang="nl-BE" sz="1800" b="0"/>
              <a:t>2 318 58 27</a:t>
            </a:r>
            <a:br>
              <a:rPr lang="nl-BE" sz="1800"/>
            </a:br>
            <a:r>
              <a:rPr lang="nl-BE" sz="1800"/>
              <a:t>Email: </a:t>
            </a:r>
            <a:r>
              <a:rPr lang="nl-BE" sz="1800">
                <a:hlinkClick r:id="rId2"/>
              </a:rPr>
              <a:t>info@ecta.com</a:t>
            </a:r>
            <a:endParaRPr lang="nl-BE" sz="1800"/>
          </a:p>
          <a:p>
            <a:endParaRPr lang="nl-BE" sz="1800" baseline="0">
              <a:solidFill>
                <a:schemeClr val="tx1"/>
              </a:solidFill>
              <a:latin typeface=""/>
            </a:endParaRPr>
          </a:p>
          <a:p>
            <a:r>
              <a:rPr lang="nl-BE" sz="1800" baseline="0">
                <a:solidFill>
                  <a:schemeClr val="tx1"/>
                </a:solidFill>
                <a:latin typeface=""/>
                <a:hlinkClick r:id="rId3"/>
              </a:rPr>
              <a:t>www.ecta.com</a:t>
            </a:r>
            <a:endParaRPr lang="nl-BE" sz="1800" baseline="0">
              <a:solidFill>
                <a:schemeClr val="tx1"/>
              </a:solidFill>
              <a:latin typeface=""/>
            </a:endParaRPr>
          </a:p>
        </p:txBody>
      </p:sp>
      <p:pic>
        <p:nvPicPr>
          <p:cNvPr id="8" name="Afbeelding 7"/>
          <p:cNvPicPr>
            <a:picLocks noChangeAspect="1"/>
          </p:cNvPicPr>
          <p:nvPr userDrawn="1"/>
        </p:nvPicPr>
        <p:blipFill>
          <a:blip r:embed="rId4"/>
          <a:stretch>
            <a:fillRect/>
          </a:stretch>
        </p:blipFill>
        <p:spPr>
          <a:xfrm>
            <a:off x="470997" y="5877272"/>
            <a:ext cx="2926591" cy="720080"/>
          </a:xfrm>
          <a:prstGeom prst="rect">
            <a:avLst/>
          </a:prstGeom>
        </p:spPr>
      </p:pic>
      <p:pic>
        <p:nvPicPr>
          <p:cNvPr id="9" name="Picture 7" descr="ECTAfinal00"/>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9467" y="539079"/>
            <a:ext cx="2762484" cy="811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jdelijke aanduiding voor dianummer 4"/>
          <p:cNvSpPr>
            <a:spLocks noGrp="1"/>
          </p:cNvSpPr>
          <p:nvPr>
            <p:ph type="sldNum" sz="quarter" idx="12"/>
          </p:nvPr>
        </p:nvSpPr>
        <p:spPr>
          <a:xfrm>
            <a:off x="8737600" y="6356351"/>
            <a:ext cx="2844800" cy="365125"/>
          </a:xfrm>
        </p:spPr>
        <p:txBody>
          <a:bodyPr/>
          <a:lstStyle/>
          <a:p>
            <a:fld id="{2946ADC1-E432-41DA-8E6B-F187E343A216}" type="slidenum">
              <a:rPr lang="nl-NL" smtClean="0"/>
              <a:pPr/>
              <a:t>‹nr.›</a:t>
            </a:fld>
            <a:endParaRPr lang="nl-NL"/>
          </a:p>
        </p:txBody>
      </p:sp>
    </p:spTree>
    <p:extLst>
      <p:ext uri="{BB962C8B-B14F-4D97-AF65-F5344CB8AC3E}">
        <p14:creationId xmlns:p14="http://schemas.microsoft.com/office/powerpoint/2010/main" val="5748850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3.png"/><Relationship Id="rId2" Type="http://schemas.openxmlformats.org/officeDocument/2006/relationships/slideLayout" Target="../slideLayouts/slideLayout6.xml"/><Relationship Id="rId16"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8.emf"/><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oleObject" Target="../embeddings/oleObject1.bin"/><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tags" Target="../tags/tag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tags" Target="../tags/tag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5.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jpe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image" Target="../media/image17.png"/><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theme" Target="../theme/theme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4BBF4273-B448-1471-EC3F-6BB0272C8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oliennummernplatzhalter 5">
            <a:extLst>
              <a:ext uri="{FF2B5EF4-FFF2-40B4-BE49-F238E27FC236}">
                <a16:creationId xmlns:a16="http://schemas.microsoft.com/office/drawing/2014/main" id="{AF381918-0076-46D9-696A-AAE6ADAA39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99D3D0A-9FA1-4064-BDE1-241F05D6D589}" type="slidenum">
              <a:rPr lang="en-US" smtClean="0"/>
              <a:t>‹nr.›</a:t>
            </a:fld>
            <a:endParaRPr lang="en-US"/>
          </a:p>
        </p:txBody>
      </p:sp>
      <p:sp>
        <p:nvSpPr>
          <p:cNvPr id="2" name="Titelplatzhalter 1">
            <a:extLst>
              <a:ext uri="{FF2B5EF4-FFF2-40B4-BE49-F238E27FC236}">
                <a16:creationId xmlns:a16="http://schemas.microsoft.com/office/drawing/2014/main" id="{51A355A2-A5DE-7B49-F58C-F103998D5E38}"/>
              </a:ext>
            </a:extLst>
          </p:cNvPr>
          <p:cNvSpPr>
            <a:spLocks noGrp="1"/>
          </p:cNvSpPr>
          <p:nvPr>
            <p:ph type="title"/>
          </p:nvPr>
        </p:nvSpPr>
        <p:spPr>
          <a:xfrm>
            <a:off x="838200" y="921386"/>
            <a:ext cx="10515600" cy="1325563"/>
          </a:xfrm>
          <a:prstGeom prst="rect">
            <a:avLst/>
          </a:prstGeom>
        </p:spPr>
        <p:txBody>
          <a:bodyPr vert="horz" lIns="91440" tIns="45720" rIns="91440" bIns="45720" rtlCol="0" anchor="ctr">
            <a:normAutofit/>
          </a:bodyPr>
          <a:lstStyle/>
          <a:p>
            <a:r>
              <a:rPr lang="de-DE"/>
              <a:t>TITLE</a:t>
            </a:r>
            <a:endParaRPr lang="en-US"/>
          </a:p>
        </p:txBody>
      </p:sp>
    </p:spTree>
    <p:extLst>
      <p:ext uri="{BB962C8B-B14F-4D97-AF65-F5344CB8AC3E}">
        <p14:creationId xmlns:p14="http://schemas.microsoft.com/office/powerpoint/2010/main" val="4086377987"/>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5" r:id="rId3"/>
    <p:sldLayoutId id="214748365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9806880" cy="850106"/>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340768"/>
            <a:ext cx="10972800" cy="4785395"/>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ADC1-E432-41DA-8E6B-F187E343A216}" type="slidenum">
              <a:rPr lang="nl-NL" smtClean="0"/>
              <a:pPr/>
              <a:t>‹nr.›</a:t>
            </a:fld>
            <a:endParaRPr lang="nl-NL"/>
          </a:p>
        </p:txBody>
      </p:sp>
      <p:sp>
        <p:nvSpPr>
          <p:cNvPr id="7" name="Rectangle 15"/>
          <p:cNvSpPr/>
          <p:nvPr userDrawn="1"/>
        </p:nvSpPr>
        <p:spPr>
          <a:xfrm>
            <a:off x="0" y="0"/>
            <a:ext cx="12192000" cy="211030"/>
          </a:xfrm>
          <a:prstGeom prst="rect">
            <a:avLst/>
          </a:prstGeom>
          <a:solidFill>
            <a:srgbClr val="2268AC"/>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p>
        </p:txBody>
      </p:sp>
      <p:pic>
        <p:nvPicPr>
          <p:cNvPr id="8" name="Picture 7" descr="ECTAfinal00"/>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608502" y="315342"/>
            <a:ext cx="1418335" cy="41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8EAD6FEB-0781-67B5-E760-F093F3C925FF}"/>
              </a:ext>
            </a:extLst>
          </p:cNvPr>
          <p:cNvPicPr>
            <a:picLocks noChangeAspect="1"/>
          </p:cNvPicPr>
          <p:nvPr userDrawn="1"/>
        </p:nvPicPr>
        <p:blipFill>
          <a:blip r:embed="rId17"/>
          <a:stretch>
            <a:fillRect/>
          </a:stretch>
        </p:blipFill>
        <p:spPr>
          <a:xfrm>
            <a:off x="10608502" y="759619"/>
            <a:ext cx="1421881" cy="365125"/>
          </a:xfrm>
          <a:prstGeom prst="rect">
            <a:avLst/>
          </a:prstGeom>
        </p:spPr>
      </p:pic>
    </p:spTree>
    <p:extLst>
      <p:ext uri="{BB962C8B-B14F-4D97-AF65-F5344CB8AC3E}">
        <p14:creationId xmlns:p14="http://schemas.microsoft.com/office/powerpoint/2010/main" val="184657754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hdr="0" ftr="0" dt="0"/>
  <p:txStyles>
    <p:titleStyle>
      <a:lvl1pPr algn="l" defTabSz="914400" rtl="0" eaLnBrk="1" latinLnBrk="0" hangingPunct="1">
        <a:spcBef>
          <a:spcPct val="0"/>
        </a:spcBef>
        <a:buNone/>
        <a:defRPr lang="nl-NL" sz="3800" b="0" i="0" kern="1200" dirty="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767408" y="609600"/>
            <a:ext cx="8506594" cy="1320800"/>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userDrawn="1">
            <p:ph type="body" idx="1"/>
          </p:nvPr>
        </p:nvSpPr>
        <p:spPr>
          <a:xfrm>
            <a:off x="767408" y="2160589"/>
            <a:ext cx="8506594" cy="3880773"/>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p:cNvSpPr>
            <a:spLocks noGrp="1"/>
          </p:cNvSpPr>
          <p:nvPr userDrawn="1">
            <p:ph type="ftr" sz="quarter" idx="3"/>
          </p:nvPr>
        </p:nvSpPr>
        <p:spPr>
          <a:xfrm>
            <a:off x="767408" y="6041362"/>
            <a:ext cx="620753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graphicFrame>
        <p:nvGraphicFramePr>
          <p:cNvPr id="18" name="Object 17" hidden="1">
            <a:extLst>
              <a:ext uri="{FF2B5EF4-FFF2-40B4-BE49-F238E27FC236}">
                <a16:creationId xmlns:a16="http://schemas.microsoft.com/office/drawing/2014/main" id="{67789603-9725-4EDC-B389-11024116DD0F}"/>
              </a:ext>
            </a:extLst>
          </p:cNvPr>
          <p:cNvGraphicFramePr>
            <a:graphicFrameLocks noChangeAspect="1"/>
          </p:cNvGraphicFramePr>
          <p:nvPr userDrawn="1">
            <p:custDataLst>
              <p:tags r:id="rId23"/>
            </p:custDataLst>
            <p:extLst>
              <p:ext uri="{D42A27DB-BD31-4B8C-83A1-F6EECF244321}">
                <p14:modId xmlns:p14="http://schemas.microsoft.com/office/powerpoint/2010/main" val="1414386177"/>
              </p:ext>
            </p:extLst>
          </p:nvPr>
        </p:nvGraphicFramePr>
        <p:xfrm>
          <a:off x="1590" y="1588"/>
          <a:ext cx="1588" cy="1588"/>
        </p:xfrm>
        <a:graphic>
          <a:graphicData uri="http://schemas.openxmlformats.org/presentationml/2006/ole">
            <mc:AlternateContent xmlns:mc="http://schemas.openxmlformats.org/markup-compatibility/2006">
              <mc:Choice xmlns:v="urn:schemas-microsoft-com:vml" Requires="v">
                <p:oleObj name="think-cell Slide" r:id="rId25" imgW="530" imgH="528" progId="TCLayout.ActiveDocument.1">
                  <p:embed/>
                </p:oleObj>
              </mc:Choice>
              <mc:Fallback>
                <p:oleObj name="think-cell Slide" r:id="rId25" imgW="530" imgH="528" progId="TCLayout.ActiveDocument.1">
                  <p:embed/>
                  <p:pic>
                    <p:nvPicPr>
                      <p:cNvPr id="18" name="Object 17" hidden="1">
                        <a:extLst>
                          <a:ext uri="{FF2B5EF4-FFF2-40B4-BE49-F238E27FC236}">
                            <a16:creationId xmlns:a16="http://schemas.microsoft.com/office/drawing/2014/main" id="{67789603-9725-4EDC-B389-11024116DD0F}"/>
                          </a:ext>
                        </a:extLst>
                      </p:cNvPr>
                      <p:cNvPicPr/>
                      <p:nvPr/>
                    </p:nvPicPr>
                    <p:blipFill>
                      <a:blip r:embed="rId26"/>
                      <a:stretch>
                        <a:fillRect/>
                      </a:stretch>
                    </p:blipFill>
                    <p:spPr>
                      <a:xfrm>
                        <a:off x="1590" y="1588"/>
                        <a:ext cx="1588" cy="1588"/>
                      </a:xfrm>
                      <a:prstGeom prst="rect">
                        <a:avLst/>
                      </a:prstGeom>
                    </p:spPr>
                  </p:pic>
                </p:oleObj>
              </mc:Fallback>
            </mc:AlternateContent>
          </a:graphicData>
        </a:graphic>
      </p:graphicFrame>
      <p:sp>
        <p:nvSpPr>
          <p:cNvPr id="19" name="Rectangle 7" hidden="1">
            <a:extLst>
              <a:ext uri="{FF2B5EF4-FFF2-40B4-BE49-F238E27FC236}">
                <a16:creationId xmlns:a16="http://schemas.microsoft.com/office/drawing/2014/main" id="{8E114A12-8EBD-4B09-B075-FBDD7549565F}"/>
              </a:ext>
            </a:extLst>
          </p:cNvPr>
          <p:cNvSpPr/>
          <p:nvPr userDrawn="1">
            <p:custDataLst>
              <p:tags r:id="rId24"/>
            </p:custDataLst>
          </p:nvPr>
        </p:nvSpPr>
        <p:spPr>
          <a:xfrm>
            <a:off x="2" y="0"/>
            <a:ext cx="158751"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nl-NL" sz="3800" b="0" i="0" baseline="0">
              <a:latin typeface="Calibri" panose="020F0502020204030204" pitchFamily="34" charset="0"/>
              <a:ea typeface="+mj-ea"/>
              <a:cs typeface="+mj-cs"/>
              <a:sym typeface="Calibri" panose="020F0502020204030204" pitchFamily="34" charset="0"/>
            </a:endParaRPr>
          </a:p>
        </p:txBody>
      </p:sp>
    </p:spTree>
    <p:extLst>
      <p:ext uri="{BB962C8B-B14F-4D97-AF65-F5344CB8AC3E}">
        <p14:creationId xmlns:p14="http://schemas.microsoft.com/office/powerpoint/2010/main" val="236275987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transition spd="med">
    <p:pull/>
  </p:transition>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9806880" cy="850106"/>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340768"/>
            <a:ext cx="10972800" cy="4785395"/>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6ADC1-E432-41DA-8E6B-F187E343A216}" type="slidenum">
              <a:rPr lang="nl-NL" smtClean="0"/>
              <a:pPr/>
              <a:t>‹nr.›</a:t>
            </a:fld>
            <a:endParaRPr lang="nl-NL"/>
          </a:p>
        </p:txBody>
      </p:sp>
      <p:sp>
        <p:nvSpPr>
          <p:cNvPr id="7" name="Rectangle 15"/>
          <p:cNvSpPr/>
          <p:nvPr userDrawn="1"/>
        </p:nvSpPr>
        <p:spPr>
          <a:xfrm>
            <a:off x="0" y="0"/>
            <a:ext cx="12192000" cy="211030"/>
          </a:xfrm>
          <a:prstGeom prst="rect">
            <a:avLst/>
          </a:prstGeom>
          <a:solidFill>
            <a:srgbClr val="2268AC"/>
          </a:solidFill>
          <a:ln>
            <a:noFill/>
          </a:ln>
          <a:effectLst/>
        </p:spPr>
        <p:style>
          <a:lnRef idx="1">
            <a:schemeClr val="accent1"/>
          </a:lnRef>
          <a:fillRef idx="3">
            <a:schemeClr val="accent1"/>
          </a:fillRef>
          <a:effectRef idx="2">
            <a:schemeClr val="accent1"/>
          </a:effectRef>
          <a:fontRef idx="minor">
            <a:schemeClr val="lt1"/>
          </a:fontRef>
        </p:style>
        <p:txBody>
          <a:bodyPr lIns="91350" tIns="45678" rIns="91350" bIns="45678" rtlCol="0" anchor="ctr"/>
          <a:lstStyle/>
          <a:p>
            <a:pPr algn="ctr"/>
            <a:endParaRPr lang="nl-BE" sz="1800"/>
          </a:p>
        </p:txBody>
      </p:sp>
      <p:pic>
        <p:nvPicPr>
          <p:cNvPr id="8" name="Picture 7" descr="ECTAfinal0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608502" y="351233"/>
            <a:ext cx="1418335" cy="416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RC sustainability.jp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608502" y="831952"/>
            <a:ext cx="1367796" cy="292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125429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hf hdr="0" ftr="0" dt="0"/>
  <p:txStyles>
    <p:titleStyle>
      <a:lvl1pPr algn="l" defTabSz="914400" rtl="0" eaLnBrk="1" latinLnBrk="0" hangingPunct="1">
        <a:spcBef>
          <a:spcPct val="0"/>
        </a:spcBef>
        <a:buNone/>
        <a:defRPr lang="nl-NL" sz="3800" b="0" i="0" kern="1200" dirty="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0966" y="362834"/>
            <a:ext cx="8910746" cy="369332"/>
          </a:xfrm>
          <a:prstGeom prst="rect">
            <a:avLst/>
          </a:prstGeom>
          <a:noFill/>
        </p:spPr>
        <p:txBody>
          <a:bodyPr wrap="square" lIns="0" tIns="0" rIns="0" bIns="0" anchor="b">
            <a:noAutofit/>
          </a:bodyPr>
          <a:lstStyle/>
          <a:p>
            <a:r>
              <a:rPr lang="nl-NL"/>
              <a:t>Klik om stijl te bewerken</a:t>
            </a:r>
            <a:endParaRPr lang="en-GB" noProof="0"/>
          </a:p>
        </p:txBody>
      </p:sp>
      <p:sp>
        <p:nvSpPr>
          <p:cNvPr id="3" name="Holder 3"/>
          <p:cNvSpPr>
            <a:spLocks noGrp="1"/>
          </p:cNvSpPr>
          <p:nvPr>
            <p:ph type="body" idx="1"/>
          </p:nvPr>
        </p:nvSpPr>
        <p:spPr>
          <a:xfrm>
            <a:off x="525328" y="1359322"/>
            <a:ext cx="8910747" cy="4584275"/>
          </a:xfrm>
          <a:prstGeom prst="rect">
            <a:avLst/>
          </a:prstGeom>
        </p:spPr>
        <p:txBody>
          <a:bodyPr wrap="square" lIns="0" tIns="0" rIns="0" bIns="0">
            <a:noAutofit/>
          </a:bodyPr>
          <a:lstStyle/>
          <a:p>
            <a:r>
              <a:rPr lang="en-GB" noProof="0" err="1"/>
              <a:t>Niveau</a:t>
            </a:r>
            <a:r>
              <a:rPr lang="en-GB" noProof="0"/>
              <a:t> 1</a:t>
            </a:r>
          </a:p>
          <a:p>
            <a:pPr lvl="1"/>
            <a:r>
              <a:rPr lang="en-GB" noProof="0" err="1"/>
              <a:t>Niveau</a:t>
            </a:r>
            <a:r>
              <a:rPr lang="en-GB" noProof="0"/>
              <a:t> 2</a:t>
            </a:r>
          </a:p>
          <a:p>
            <a:pPr lvl="2"/>
            <a:r>
              <a:rPr lang="en-GB" noProof="0" err="1"/>
              <a:t>Niveau</a:t>
            </a:r>
            <a:r>
              <a:rPr lang="en-GB" noProof="0"/>
              <a:t> 3</a:t>
            </a:r>
          </a:p>
        </p:txBody>
      </p:sp>
      <p:sp>
        <p:nvSpPr>
          <p:cNvPr id="4" name="Tijdelijke aanduiding voor dianummer 3"/>
          <p:cNvSpPr>
            <a:spLocks noGrp="1"/>
          </p:cNvSpPr>
          <p:nvPr>
            <p:ph type="sldNum" sz="quarter" idx="4"/>
          </p:nvPr>
        </p:nvSpPr>
        <p:spPr>
          <a:xfrm>
            <a:off x="530967" y="6304263"/>
            <a:ext cx="796589" cy="366183"/>
          </a:xfrm>
          <a:prstGeom prst="rect">
            <a:avLst/>
          </a:prstGeom>
        </p:spPr>
        <p:txBody>
          <a:bodyPr vert="horz" lIns="91440" tIns="45720" rIns="91440" bIns="45720" rtlCol="0" anchor="ctr"/>
          <a:lstStyle>
            <a:lvl1pPr algn="l">
              <a:defRPr sz="1000">
                <a:solidFill>
                  <a:schemeClr val="accent3"/>
                </a:solidFill>
                <a:latin typeface="Arial" panose="020B0604020202020204" pitchFamily="34" charset="0"/>
                <a:cs typeface="Arial" panose="020B0604020202020204" pitchFamily="34" charset="0"/>
              </a:defRPr>
            </a:lvl1pPr>
          </a:lstStyle>
          <a:p>
            <a:fld id="{DF4F0D19-17BD-1848-A3F1-27CB9DA15AB7}" type="slidenum">
              <a:rPr lang="nl-NL" smtClean="0"/>
              <a:pPr/>
              <a:t>‹nr.›</a:t>
            </a:fld>
            <a:endParaRPr lang="nl-NL"/>
          </a:p>
        </p:txBody>
      </p:sp>
      <p:sp>
        <p:nvSpPr>
          <p:cNvPr id="6" name="Tijdelijke aanduiding voor voettekst 5"/>
          <p:cNvSpPr>
            <a:spLocks noGrp="1"/>
          </p:cNvSpPr>
          <p:nvPr>
            <p:ph type="ftr" sz="quarter" idx="3"/>
          </p:nvPr>
        </p:nvSpPr>
        <p:spPr>
          <a:xfrm>
            <a:off x="5151328" y="6294103"/>
            <a:ext cx="5647483" cy="366183"/>
          </a:xfrm>
          <a:prstGeom prst="rect">
            <a:avLst/>
          </a:prstGeom>
        </p:spPr>
        <p:txBody>
          <a:bodyPr vert="horz" lIns="91440" tIns="45720" rIns="9144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GB"/>
              <a:t>Footer</a:t>
            </a:r>
          </a:p>
        </p:txBody>
      </p:sp>
      <p:pic>
        <p:nvPicPr>
          <p:cNvPr id="10" name="Graphic 9">
            <a:extLst>
              <a:ext uri="{FF2B5EF4-FFF2-40B4-BE49-F238E27FC236}">
                <a16:creationId xmlns:a16="http://schemas.microsoft.com/office/drawing/2014/main" id="{B51A2D88-4C03-B240-B253-2D869F105050}"/>
              </a:ext>
            </a:extLst>
          </p:cNvPr>
          <p:cNvPicPr>
            <a:picLocks noChangeAspect="1"/>
          </p:cNvPicPr>
          <p:nvPr userDrawn="1"/>
        </p:nvPicPr>
        <p:blipFill>
          <a:blip r:embed="rId39" cstate="print">
            <a:extLst>
              <a:ext uri="{28A0092B-C50C-407E-A947-70E740481C1C}">
                <a14:useLocalDpi xmlns:a14="http://schemas.microsoft.com/office/drawing/2010/main" val="0"/>
              </a:ext>
            </a:extLst>
          </a:blip>
          <a:srcRect/>
          <a:stretch/>
        </p:blipFill>
        <p:spPr>
          <a:xfrm>
            <a:off x="11033760" y="6072189"/>
            <a:ext cx="889204" cy="587821"/>
          </a:xfrm>
          <a:prstGeom prst="rect">
            <a:avLst/>
          </a:prstGeom>
        </p:spPr>
      </p:pic>
    </p:spTree>
    <p:extLst>
      <p:ext uri="{BB962C8B-B14F-4D97-AF65-F5344CB8AC3E}">
        <p14:creationId xmlns:p14="http://schemas.microsoft.com/office/powerpoint/2010/main" val="80814537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eaLnBrk="1" hangingPunct="1">
        <a:lnSpc>
          <a:spcPct val="100000"/>
        </a:lnSpc>
        <a:spcAft>
          <a:spcPts val="600"/>
        </a:spcAft>
        <a:defRPr sz="2000" b="1" cap="all" baseline="0">
          <a:solidFill>
            <a:schemeClr val="accent1"/>
          </a:solidFill>
          <a:latin typeface="Arial" panose="020B0604020202020204" pitchFamily="34" charset="0"/>
          <a:ea typeface="Tahoma" panose="020B0604030504040204" pitchFamily="34" charset="0"/>
          <a:cs typeface="Arial" panose="020B0604020202020204" pitchFamily="34" charset="0"/>
        </a:defRPr>
      </a:lvl1pPr>
    </p:titleStyle>
    <p:bodyStyle>
      <a:lvl1pPr marL="222250" indent="-222250" eaLnBrk="1" hangingPunct="1">
        <a:lnSpc>
          <a:spcPct val="100000"/>
        </a:lnSpc>
        <a:spcBef>
          <a:spcPts val="0"/>
        </a:spcBef>
        <a:spcAft>
          <a:spcPts val="600"/>
        </a:spcAft>
        <a:buClr>
          <a:schemeClr val="accent4"/>
        </a:buClr>
        <a:buFont typeface="Arial" panose="020B0604020202020204" pitchFamily="34" charset="0"/>
        <a:buChar char="•"/>
        <a:tabLst/>
        <a:defRPr sz="1600" b="0">
          <a:solidFill>
            <a:srgbClr val="3B3C3B"/>
          </a:solidFill>
          <a:latin typeface="Arial" panose="020B0604020202020204" pitchFamily="34" charset="0"/>
          <a:ea typeface="Tahoma" panose="020B0604030504040204" pitchFamily="34" charset="0"/>
          <a:cs typeface="Arial" panose="020B0604020202020204" pitchFamily="34" charset="0"/>
        </a:defRPr>
      </a:lvl1pPr>
      <a:lvl2pPr marL="496888" indent="-263525" eaLnBrk="1" hangingPunct="1">
        <a:lnSpc>
          <a:spcPct val="100000"/>
        </a:lnSpc>
        <a:spcBef>
          <a:spcPts val="0"/>
        </a:spcBef>
        <a:spcAft>
          <a:spcPts val="600"/>
        </a:spcAft>
        <a:buClr>
          <a:schemeClr val="accent4"/>
        </a:buClr>
        <a:buFont typeface="Arial" panose="020B0604020202020204" pitchFamily="34" charset="0"/>
        <a:buChar char="•"/>
        <a:tabLst/>
        <a:defRPr sz="1400" b="0">
          <a:solidFill>
            <a:srgbClr val="3B3C3B"/>
          </a:solidFill>
          <a:latin typeface="Arial" panose="020B0604020202020204" pitchFamily="34" charset="0"/>
          <a:ea typeface="Tahoma" panose="020B0604030504040204" pitchFamily="34" charset="0"/>
          <a:cs typeface="Arial" panose="020B0604020202020204" pitchFamily="34" charset="0"/>
        </a:defRPr>
      </a:lvl2pPr>
      <a:lvl3pPr marL="801688" indent="-254000" eaLnBrk="1" hangingPunct="1">
        <a:lnSpc>
          <a:spcPct val="100000"/>
        </a:lnSpc>
        <a:spcBef>
          <a:spcPts val="0"/>
        </a:spcBef>
        <a:spcAft>
          <a:spcPts val="600"/>
        </a:spcAft>
        <a:buClr>
          <a:schemeClr val="accent4"/>
        </a:buClr>
        <a:buFont typeface="Arial" panose="020B0604020202020204" pitchFamily="34" charset="0"/>
        <a:buChar char="•"/>
        <a:tabLst/>
        <a:defRPr sz="1200" b="0">
          <a:solidFill>
            <a:srgbClr val="3B3C3B"/>
          </a:solidFill>
          <a:latin typeface="Arial" panose="020B0604020202020204" pitchFamily="34" charset="0"/>
          <a:ea typeface="Tahoma" panose="020B0604030504040204" pitchFamily="34" charset="0"/>
          <a:cs typeface="Arial" panose="020B0604020202020204" pitchFamily="34" charset="0"/>
        </a:defRPr>
      </a:lvl3pPr>
      <a:lvl4pPr marL="812800" indent="0" eaLnBrk="1" hangingPunct="1">
        <a:lnSpc>
          <a:spcPct val="100000"/>
        </a:lnSpc>
        <a:spcBef>
          <a:spcPts val="0"/>
        </a:spcBef>
        <a:spcAft>
          <a:spcPts val="600"/>
        </a:spcAft>
        <a:buClr>
          <a:srgbClr val="C60D1D"/>
        </a:buClr>
        <a:buFont typeface="Arial" panose="020B0604020202020204" pitchFamily="34" charset="0"/>
        <a:buNone/>
        <a:tabLst/>
        <a:defRPr sz="1600" b="0">
          <a:solidFill>
            <a:srgbClr val="3B3C3B"/>
          </a:solidFill>
          <a:latin typeface="Arial" panose="020B0604020202020204" pitchFamily="34" charset="0"/>
          <a:ea typeface="Tahoma" panose="020B0604030504040204" pitchFamily="34" charset="0"/>
          <a:cs typeface="Arial" panose="020B0604020202020204" pitchFamily="34" charset="0"/>
        </a:defRPr>
      </a:lvl4pPr>
      <a:lvl5pPr marL="1431925" indent="-254000" eaLnBrk="1" hangingPunct="1">
        <a:lnSpc>
          <a:spcPct val="100000"/>
        </a:lnSpc>
        <a:spcBef>
          <a:spcPts val="0"/>
        </a:spcBef>
        <a:spcAft>
          <a:spcPts val="600"/>
        </a:spcAft>
        <a:buClr>
          <a:srgbClr val="D52429"/>
        </a:buClr>
        <a:buFont typeface="Arial" panose="020B0604020202020204" pitchFamily="34" charset="0"/>
        <a:buChar char="•"/>
        <a:tabLst/>
        <a:defRPr sz="1600" b="0" baseline="0">
          <a:solidFill>
            <a:srgbClr val="3B3C3B"/>
          </a:solidFill>
          <a:latin typeface="Arial" panose="020B0604020202020204" pitchFamily="34" charset="0"/>
          <a:ea typeface="Tahoma" panose="020B0604030504040204" pitchFamily="34" charset="0"/>
          <a:cs typeface="Arial" panose="020B0604020202020204" pitchFamily="34" charset="0"/>
        </a:defRPr>
      </a:lvl5pPr>
      <a:lvl6pPr marL="2175879" indent="-380990" eaLnBrk="1" hangingPunct="1">
        <a:lnSpc>
          <a:spcPct val="100000"/>
        </a:lnSpc>
        <a:spcBef>
          <a:spcPts val="667"/>
        </a:spcBef>
        <a:spcAft>
          <a:spcPts val="600"/>
        </a:spcAft>
        <a:buClr>
          <a:srgbClr val="D52429"/>
        </a:buClr>
        <a:buFont typeface="Wingdings" panose="05000000000000000000" pitchFamily="2" charset="2"/>
        <a:buChar char="§"/>
        <a:defRPr sz="1200" b="0">
          <a:solidFill>
            <a:schemeClr val="tx1">
              <a:lumMod val="75000"/>
              <a:lumOff val="25000"/>
            </a:schemeClr>
          </a:solidFill>
          <a:latin typeface="Trebuchet MS" panose="020B0703020202090204" pitchFamily="34" charset="0"/>
          <a:ea typeface="Tahoma" panose="020B0604030504040204" pitchFamily="34" charset="0"/>
          <a:cs typeface="Tahoma" panose="020B0604030504040204" pitchFamily="34" charset="0"/>
        </a:defRPr>
      </a:lvl6pPr>
      <a:lvl7pPr marL="2393891" indent="-239178" eaLnBrk="1" hangingPunct="1">
        <a:lnSpc>
          <a:spcPct val="100000"/>
        </a:lnSpc>
        <a:spcBef>
          <a:spcPts val="667"/>
        </a:spcBef>
        <a:spcAft>
          <a:spcPts val="600"/>
        </a:spcAft>
        <a:buClr>
          <a:srgbClr val="D52429"/>
        </a:buClr>
        <a:buFont typeface="Wingdings" panose="05000000000000000000" pitchFamily="2" charset="2"/>
        <a:buChar char="§"/>
        <a:defRPr sz="1200" b="0">
          <a:solidFill>
            <a:schemeClr val="tx1">
              <a:lumMod val="75000"/>
              <a:lumOff val="25000"/>
            </a:schemeClr>
          </a:solidFill>
          <a:latin typeface="Trebuchet MS" panose="020B0703020202090204" pitchFamily="34" charset="0"/>
          <a:ea typeface="Tahoma" panose="020B0604030504040204" pitchFamily="34" charset="0"/>
          <a:cs typeface="Tahoma" panose="020B0604030504040204" pitchFamily="34" charset="0"/>
        </a:defRPr>
      </a:lvl7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28.png"/><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6.emf"/></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openxmlformats.org/officeDocument/2006/relationships/hyperlink" Target="https://www.ecta.com/guideline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sustainability.coldplay.com/"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www.ecta.com/guidelines/"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18" Type="http://schemas.openxmlformats.org/officeDocument/2006/relationships/image" Target="../media/image68.png"/><Relationship Id="rId3" Type="http://schemas.openxmlformats.org/officeDocument/2006/relationships/diagramLayout" Target="../diagrams/layout2.xml"/><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svg"/><Relationship Id="rId2" Type="http://schemas.openxmlformats.org/officeDocument/2006/relationships/diagramData" Target="../diagrams/data2.xml"/><Relationship Id="rId16"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diagramDrawing" Target="../diagrams/drawing2.xml"/><Relationship Id="rId11" Type="http://schemas.openxmlformats.org/officeDocument/2006/relationships/image" Target="../media/image61.svg"/><Relationship Id="rId5" Type="http://schemas.openxmlformats.org/officeDocument/2006/relationships/diagramColors" Target="../diagrams/colors2.xml"/><Relationship Id="rId15" Type="http://schemas.openxmlformats.org/officeDocument/2006/relationships/image" Target="../media/image65.png"/><Relationship Id="rId10" Type="http://schemas.openxmlformats.org/officeDocument/2006/relationships/image" Target="../media/image60.png"/><Relationship Id="rId19" Type="http://schemas.openxmlformats.org/officeDocument/2006/relationships/image" Target="../media/image69.png"/><Relationship Id="rId4" Type="http://schemas.openxmlformats.org/officeDocument/2006/relationships/diagramQuickStyle" Target="../diagrams/quickStyle2.xml"/><Relationship Id="rId9" Type="http://schemas.openxmlformats.org/officeDocument/2006/relationships/image" Target="../media/image59.png"/><Relationship Id="rId14" Type="http://schemas.openxmlformats.org/officeDocument/2006/relationships/image" Target="../media/image64.png"/></Relationships>
</file>

<file path=ppt/slides/_rels/slide25.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73.gif"/><Relationship Id="rId3" Type="http://schemas.openxmlformats.org/officeDocument/2006/relationships/image" Target="../media/image70.png"/><Relationship Id="rId7" Type="http://schemas.openxmlformats.org/officeDocument/2006/relationships/diagramColors" Target="../diagrams/colors3.xml"/><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QuickStyle" Target="../diagrams/quickStyle3.xml"/><Relationship Id="rId11" Type="http://schemas.openxmlformats.org/officeDocument/2006/relationships/image" Target="../media/image72.png"/><Relationship Id="rId5" Type="http://schemas.openxmlformats.org/officeDocument/2006/relationships/diagramLayout" Target="../diagrams/layout3.xml"/><Relationship Id="rId15" Type="http://schemas.openxmlformats.org/officeDocument/2006/relationships/image" Target="../media/image75.png"/><Relationship Id="rId10" Type="http://schemas.openxmlformats.org/officeDocument/2006/relationships/image" Target="../media/image71.png"/><Relationship Id="rId4" Type="http://schemas.openxmlformats.org/officeDocument/2006/relationships/diagramData" Target="../diagrams/data3.xml"/><Relationship Id="rId9" Type="http://schemas.openxmlformats.org/officeDocument/2006/relationships/image" Target="../media/image58.png"/><Relationship Id="rId14" Type="http://schemas.openxmlformats.org/officeDocument/2006/relationships/image" Target="../media/image74.emf"/></Relationships>
</file>

<file path=ppt/slides/_rels/slide26.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slideLayout" Target="../slideLayouts/slideLayout37.xml"/><Relationship Id="rId7" Type="http://schemas.openxmlformats.org/officeDocument/2006/relationships/image" Target="../media/image7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77.png"/><Relationship Id="rId5" Type="http://schemas.openxmlformats.org/officeDocument/2006/relationships/image" Target="../media/image76.emf"/><Relationship Id="rId4" Type="http://schemas.openxmlformats.org/officeDocument/2006/relationships/oleObject" Target="../embeddings/oleObject7.bin"/><Relationship Id="rId9"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8.xml"/><Relationship Id="rId4" Type="http://schemas.openxmlformats.org/officeDocument/2006/relationships/hyperlink" Target="https://www.women-in-logistics.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3" Type="http://schemas.openxmlformats.org/officeDocument/2006/relationships/image" Target="../media/image82.png"/><Relationship Id="rId7" Type="http://schemas.openxmlformats.org/officeDocument/2006/relationships/image" Target="../media/image85.sv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6.xml"/><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39.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1.png"/><Relationship Id="rId15" Type="http://schemas.openxmlformats.org/officeDocument/2006/relationships/image" Target="../media/image93.png"/><Relationship Id="rId10" Type="http://schemas.openxmlformats.org/officeDocument/2006/relationships/image" Target="../media/image88.svg"/><Relationship Id="rId19" Type="http://schemas.openxmlformats.org/officeDocument/2006/relationships/image" Target="../media/image97.png"/><Relationship Id="rId4" Type="http://schemas.openxmlformats.org/officeDocument/2006/relationships/image" Target="../media/image83.svg"/><Relationship Id="rId9" Type="http://schemas.openxmlformats.org/officeDocument/2006/relationships/image" Target="../media/image87.png"/><Relationship Id="rId14" Type="http://schemas.openxmlformats.org/officeDocument/2006/relationships/image" Target="../media/image92.pn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0.svg"/><Relationship Id="rId7" Type="http://schemas.openxmlformats.org/officeDocument/2006/relationships/image" Target="../media/image104.svg"/><Relationship Id="rId2" Type="http://schemas.openxmlformats.org/officeDocument/2006/relationships/image" Target="../media/image99.png"/><Relationship Id="rId1" Type="http://schemas.openxmlformats.org/officeDocument/2006/relationships/slideLayout" Target="../slideLayouts/slideLayout75.xml"/><Relationship Id="rId6" Type="http://schemas.openxmlformats.org/officeDocument/2006/relationships/image" Target="../media/image103.png"/><Relationship Id="rId5" Type="http://schemas.openxmlformats.org/officeDocument/2006/relationships/image" Target="../media/image102.svg"/><Relationship Id="rId4" Type="http://schemas.openxmlformats.org/officeDocument/2006/relationships/image" Target="../media/image101.png"/><Relationship Id="rId9" Type="http://schemas.openxmlformats.org/officeDocument/2006/relationships/image" Target="../media/image106.svg"/></Relationships>
</file>

<file path=ppt/slides/_rels/slide32.xml.rels><?xml version="1.0" encoding="UTF-8" standalone="yes"?>
<Relationships xmlns="http://schemas.openxmlformats.org/package/2006/relationships"><Relationship Id="rId8" Type="http://schemas.openxmlformats.org/officeDocument/2006/relationships/hyperlink" Target="https://cefic.org/" TargetMode="External"/><Relationship Id="rId3" Type="http://schemas.openxmlformats.org/officeDocument/2006/relationships/image" Target="../media/image108.png"/><Relationship Id="rId7" Type="http://schemas.openxmlformats.org/officeDocument/2006/relationships/hyperlink" Target="https://www.ecta.com/" TargetMode="External"/><Relationship Id="rId2" Type="http://schemas.openxmlformats.org/officeDocument/2006/relationships/image" Target="../media/image107.jpeg"/><Relationship Id="rId1" Type="http://schemas.openxmlformats.org/officeDocument/2006/relationships/slideLayout" Target="../slideLayouts/slideLayout76.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svg"/></Relationships>
</file>

<file path=ppt/slides/_rels/slide33.xml.rels><?xml version="1.0" encoding="UTF-8" standalone="yes"?>
<Relationships xmlns="http://schemas.openxmlformats.org/package/2006/relationships"><Relationship Id="rId2" Type="http://schemas.openxmlformats.org/officeDocument/2006/relationships/hyperlink" Target="https://www.women-in-logistics.eu/contact/" TargetMode="External"/><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jpe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jp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notesSlide" Target="../notesSlides/notesSlide7.xml"/><Relationship Id="rId16" Type="http://schemas.openxmlformats.org/officeDocument/2006/relationships/image" Target="../media/image125.png"/><Relationship Id="rId20" Type="http://schemas.openxmlformats.org/officeDocument/2006/relationships/image" Target="../media/image129.png"/><Relationship Id="rId29" Type="http://schemas.openxmlformats.org/officeDocument/2006/relationships/image" Target="../media/image138.png"/><Relationship Id="rId1" Type="http://schemas.openxmlformats.org/officeDocument/2006/relationships/slideLayout" Target="../slideLayouts/slideLayout60.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png"/><Relationship Id="rId32" Type="http://schemas.openxmlformats.org/officeDocument/2006/relationships/image" Target="../media/image141.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png"/><Relationship Id="rId28" Type="http://schemas.openxmlformats.org/officeDocument/2006/relationships/image" Target="../media/image137.png"/><Relationship Id="rId10" Type="http://schemas.openxmlformats.org/officeDocument/2006/relationships/image" Target="../media/image119.png"/><Relationship Id="rId19" Type="http://schemas.openxmlformats.org/officeDocument/2006/relationships/image" Target="../media/image128.png"/><Relationship Id="rId31" Type="http://schemas.openxmlformats.org/officeDocument/2006/relationships/image" Target="../media/image140.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 Id="rId30" Type="http://schemas.openxmlformats.org/officeDocument/2006/relationships/image" Target="../media/image139.png"/></Relationships>
</file>

<file path=ppt/slides/_rels/slide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144.svg"/><Relationship Id="rId2" Type="http://schemas.openxmlformats.org/officeDocument/2006/relationships/image" Target="../media/image143.png"/><Relationship Id="rId1" Type="http://schemas.openxmlformats.org/officeDocument/2006/relationships/slideLayout" Target="../slideLayouts/slideLayout5.xml"/><Relationship Id="rId5" Type="http://schemas.openxmlformats.org/officeDocument/2006/relationships/image" Target="../media/image146.svg"/><Relationship Id="rId4" Type="http://schemas.openxmlformats.org/officeDocument/2006/relationships/image" Target="../media/image145.png"/></Relationships>
</file>

<file path=ppt/slides/_rels/slide3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1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AAC31F-78D7-E5C1-1F6A-24E066162308}"/>
              </a:ext>
            </a:extLst>
          </p:cNvPr>
          <p:cNvSpPr>
            <a:spLocks noGrp="1"/>
          </p:cNvSpPr>
          <p:nvPr>
            <p:ph type="ctrTitle" idx="4294967295"/>
          </p:nvPr>
        </p:nvSpPr>
        <p:spPr>
          <a:xfrm>
            <a:off x="2771938" y="3429000"/>
            <a:ext cx="7841633" cy="1018467"/>
          </a:xfrm>
        </p:spPr>
        <p:txBody>
          <a:bodyPr/>
          <a:lstStyle/>
          <a:p>
            <a:r>
              <a:rPr lang="en-US" b="1">
                <a:solidFill>
                  <a:schemeClr val="bg1"/>
                </a:solidFill>
                <a:latin typeface="Calibri" panose="020F0502020204030204" pitchFamily="34" charset="0"/>
                <a:ea typeface="Calibri" panose="020F0502020204030204" pitchFamily="34" charset="0"/>
                <a:cs typeface="Calibri" panose="020F0502020204030204" pitchFamily="34" charset="0"/>
              </a:rPr>
              <a:t>RC Update &amp; 2024 KPIs</a:t>
            </a:r>
          </a:p>
        </p:txBody>
      </p:sp>
      <p:pic>
        <p:nvPicPr>
          <p:cNvPr id="5" name="Picture 4" descr="A logo of hands holding a molecule&#10;&#10;AI-generated content may be incorrect.">
            <a:extLst>
              <a:ext uri="{FF2B5EF4-FFF2-40B4-BE49-F238E27FC236}">
                <a16:creationId xmlns:a16="http://schemas.microsoft.com/office/drawing/2014/main" id="{2C7F512D-B94E-532A-BAEC-6F11EE8BF6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6095" y="308946"/>
            <a:ext cx="4595533" cy="3546615"/>
          </a:xfrm>
          <a:prstGeom prst="rect">
            <a:avLst/>
          </a:prstGeom>
        </p:spPr>
      </p:pic>
      <p:sp>
        <p:nvSpPr>
          <p:cNvPr id="7" name="Textfeld 6">
            <a:extLst>
              <a:ext uri="{FF2B5EF4-FFF2-40B4-BE49-F238E27FC236}">
                <a16:creationId xmlns:a16="http://schemas.microsoft.com/office/drawing/2014/main" id="{3958F172-2662-A726-19C3-AAED54477165}"/>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8" name="Grafik 7">
            <a:extLst>
              <a:ext uri="{FF2B5EF4-FFF2-40B4-BE49-F238E27FC236}">
                <a16:creationId xmlns:a16="http://schemas.microsoft.com/office/drawing/2014/main" id="{F746E485-7B1A-8C06-F180-4B3DCCA01DAE}"/>
              </a:ext>
            </a:extLst>
          </p:cNvPr>
          <p:cNvPicPr>
            <a:picLocks noChangeAspect="1"/>
          </p:cNvPicPr>
          <p:nvPr/>
        </p:nvPicPr>
        <p:blipFill>
          <a:blip r:embed="rId3"/>
          <a:stretch>
            <a:fillRect/>
          </a:stretch>
        </p:blipFill>
        <p:spPr>
          <a:xfrm>
            <a:off x="9762430" y="6233545"/>
            <a:ext cx="756304" cy="578711"/>
          </a:xfrm>
          <a:prstGeom prst="rect">
            <a:avLst/>
          </a:prstGeom>
        </p:spPr>
      </p:pic>
      <p:pic>
        <p:nvPicPr>
          <p:cNvPr id="9" name="Grafik 8">
            <a:extLst>
              <a:ext uri="{FF2B5EF4-FFF2-40B4-BE49-F238E27FC236}">
                <a16:creationId xmlns:a16="http://schemas.microsoft.com/office/drawing/2014/main" id="{A199A752-F174-1204-6768-46A11A3F3CC3}"/>
              </a:ext>
            </a:extLst>
          </p:cNvPr>
          <p:cNvPicPr>
            <a:picLocks noChangeAspect="1"/>
          </p:cNvPicPr>
          <p:nvPr/>
        </p:nvPicPr>
        <p:blipFill>
          <a:blip r:embed="rId4"/>
          <a:stretch>
            <a:fillRect/>
          </a:stretch>
        </p:blipFill>
        <p:spPr>
          <a:xfrm>
            <a:off x="8605429" y="6205526"/>
            <a:ext cx="994637" cy="568364"/>
          </a:xfrm>
          <a:prstGeom prst="rect">
            <a:avLst/>
          </a:prstGeom>
        </p:spPr>
      </p:pic>
      <p:pic>
        <p:nvPicPr>
          <p:cNvPr id="10" name="Grafik 9">
            <a:extLst>
              <a:ext uri="{FF2B5EF4-FFF2-40B4-BE49-F238E27FC236}">
                <a16:creationId xmlns:a16="http://schemas.microsoft.com/office/drawing/2014/main" id="{61246601-EE0A-B0A8-13EB-0F94B59681B5}"/>
              </a:ext>
            </a:extLst>
          </p:cNvPr>
          <p:cNvPicPr>
            <a:picLocks noChangeAspect="1"/>
          </p:cNvPicPr>
          <p:nvPr/>
        </p:nvPicPr>
        <p:blipFill>
          <a:blip r:embed="rId5"/>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36546782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76D91-6192-C782-C2D9-214AAE14C05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7E7642F-C341-6437-5D82-E89EB46D909A}"/>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Fleet – Engine Types</a:t>
            </a:r>
          </a:p>
        </p:txBody>
      </p:sp>
      <p:pic>
        <p:nvPicPr>
          <p:cNvPr id="3" name="Picture 2">
            <a:extLst>
              <a:ext uri="{FF2B5EF4-FFF2-40B4-BE49-F238E27FC236}">
                <a16:creationId xmlns:a16="http://schemas.microsoft.com/office/drawing/2014/main" id="{E0CF705F-85DD-A426-D5AC-F7A4766B0E52}"/>
              </a:ext>
            </a:extLst>
          </p:cNvPr>
          <p:cNvPicPr>
            <a:picLocks noChangeAspect="1"/>
          </p:cNvPicPr>
          <p:nvPr/>
        </p:nvPicPr>
        <p:blipFill>
          <a:blip r:embed="rId2"/>
          <a:stretch>
            <a:fillRect/>
          </a:stretch>
        </p:blipFill>
        <p:spPr>
          <a:xfrm>
            <a:off x="460513" y="1197742"/>
            <a:ext cx="4894523" cy="1889114"/>
          </a:xfrm>
          <a:prstGeom prst="rect">
            <a:avLst/>
          </a:prstGeom>
        </p:spPr>
      </p:pic>
      <p:pic>
        <p:nvPicPr>
          <p:cNvPr id="4" name="Picture 3">
            <a:extLst>
              <a:ext uri="{FF2B5EF4-FFF2-40B4-BE49-F238E27FC236}">
                <a16:creationId xmlns:a16="http://schemas.microsoft.com/office/drawing/2014/main" id="{9923FA16-4269-260D-016D-2BC4BE150C35}"/>
              </a:ext>
            </a:extLst>
          </p:cNvPr>
          <p:cNvPicPr>
            <a:picLocks noChangeAspect="1"/>
          </p:cNvPicPr>
          <p:nvPr/>
        </p:nvPicPr>
        <p:blipFill>
          <a:blip r:embed="rId3"/>
          <a:stretch>
            <a:fillRect/>
          </a:stretch>
        </p:blipFill>
        <p:spPr>
          <a:xfrm>
            <a:off x="5761428" y="1203590"/>
            <a:ext cx="3246386" cy="1913049"/>
          </a:xfrm>
          <a:prstGeom prst="rect">
            <a:avLst/>
          </a:prstGeom>
        </p:spPr>
      </p:pic>
      <p:pic>
        <p:nvPicPr>
          <p:cNvPr id="5" name="Picture 4">
            <a:extLst>
              <a:ext uri="{FF2B5EF4-FFF2-40B4-BE49-F238E27FC236}">
                <a16:creationId xmlns:a16="http://schemas.microsoft.com/office/drawing/2014/main" id="{2F2A9905-1F96-C4CD-6FEF-E385DFAA21DE}"/>
              </a:ext>
            </a:extLst>
          </p:cNvPr>
          <p:cNvPicPr>
            <a:picLocks noChangeAspect="1"/>
          </p:cNvPicPr>
          <p:nvPr/>
        </p:nvPicPr>
        <p:blipFill>
          <a:blip r:embed="rId4"/>
          <a:stretch>
            <a:fillRect/>
          </a:stretch>
        </p:blipFill>
        <p:spPr>
          <a:xfrm>
            <a:off x="5761428" y="3429000"/>
            <a:ext cx="5460218" cy="2213870"/>
          </a:xfrm>
          <a:prstGeom prst="rect">
            <a:avLst/>
          </a:prstGeom>
        </p:spPr>
      </p:pic>
      <p:sp>
        <p:nvSpPr>
          <p:cNvPr id="6" name="TextBox 5">
            <a:extLst>
              <a:ext uri="{FF2B5EF4-FFF2-40B4-BE49-F238E27FC236}">
                <a16:creationId xmlns:a16="http://schemas.microsoft.com/office/drawing/2014/main" id="{D58B6F0D-FB95-6221-F2FB-59C46475BD60}"/>
              </a:ext>
            </a:extLst>
          </p:cNvPr>
          <p:cNvSpPr txBox="1"/>
          <p:nvPr/>
        </p:nvSpPr>
        <p:spPr>
          <a:xfrm>
            <a:off x="395865" y="3231867"/>
            <a:ext cx="5635487" cy="369332"/>
          </a:xfrm>
          <a:prstGeom prst="rect">
            <a:avLst/>
          </a:prstGeom>
          <a:noFill/>
        </p:spPr>
        <p:txBody>
          <a:bodyPr wrap="square" rtlCol="0">
            <a:spAutoFit/>
          </a:bodyPr>
          <a:lstStyle/>
          <a:p>
            <a:pPr>
              <a:defRPr/>
            </a:pPr>
            <a:r>
              <a:rPr lang="en-GB">
                <a:solidFill>
                  <a:prstClr val="black"/>
                </a:solidFill>
                <a:latin typeface="Calibri"/>
              </a:rPr>
              <a:t>Alt fuel includes ; LNG/CNG, Hydrogen, Electric, Hybrid</a:t>
            </a:r>
          </a:p>
        </p:txBody>
      </p:sp>
      <p:sp>
        <p:nvSpPr>
          <p:cNvPr id="7" name="Textfeld 6">
            <a:extLst>
              <a:ext uri="{FF2B5EF4-FFF2-40B4-BE49-F238E27FC236}">
                <a16:creationId xmlns:a16="http://schemas.microsoft.com/office/drawing/2014/main" id="{FD76539D-B055-BE2A-0854-67DD14BA645E}"/>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8" name="Grafik 7">
            <a:extLst>
              <a:ext uri="{FF2B5EF4-FFF2-40B4-BE49-F238E27FC236}">
                <a16:creationId xmlns:a16="http://schemas.microsoft.com/office/drawing/2014/main" id="{B0B62452-85A1-A4E2-6A8C-56316A5B6F6A}"/>
              </a:ext>
            </a:extLst>
          </p:cNvPr>
          <p:cNvPicPr>
            <a:picLocks noChangeAspect="1"/>
          </p:cNvPicPr>
          <p:nvPr/>
        </p:nvPicPr>
        <p:blipFill>
          <a:blip r:embed="rId5"/>
          <a:stretch>
            <a:fillRect/>
          </a:stretch>
        </p:blipFill>
        <p:spPr>
          <a:xfrm>
            <a:off x="9762430" y="6233545"/>
            <a:ext cx="756304" cy="578711"/>
          </a:xfrm>
          <a:prstGeom prst="rect">
            <a:avLst/>
          </a:prstGeom>
        </p:spPr>
      </p:pic>
      <p:pic>
        <p:nvPicPr>
          <p:cNvPr id="9" name="Grafik 8">
            <a:extLst>
              <a:ext uri="{FF2B5EF4-FFF2-40B4-BE49-F238E27FC236}">
                <a16:creationId xmlns:a16="http://schemas.microsoft.com/office/drawing/2014/main" id="{48D364A7-0B51-0713-4478-5604E9A39E97}"/>
              </a:ext>
            </a:extLst>
          </p:cNvPr>
          <p:cNvPicPr>
            <a:picLocks noChangeAspect="1"/>
          </p:cNvPicPr>
          <p:nvPr/>
        </p:nvPicPr>
        <p:blipFill>
          <a:blip r:embed="rId6"/>
          <a:stretch>
            <a:fillRect/>
          </a:stretch>
        </p:blipFill>
        <p:spPr>
          <a:xfrm>
            <a:off x="8605429" y="6205526"/>
            <a:ext cx="994637" cy="568364"/>
          </a:xfrm>
          <a:prstGeom prst="rect">
            <a:avLst/>
          </a:prstGeom>
        </p:spPr>
      </p:pic>
      <p:pic>
        <p:nvPicPr>
          <p:cNvPr id="10" name="Grafik 9">
            <a:extLst>
              <a:ext uri="{FF2B5EF4-FFF2-40B4-BE49-F238E27FC236}">
                <a16:creationId xmlns:a16="http://schemas.microsoft.com/office/drawing/2014/main" id="{09A8F540-56B4-C7ED-8B14-9B4191DD7473}"/>
              </a:ext>
            </a:extLst>
          </p:cNvPr>
          <p:cNvPicPr>
            <a:picLocks noChangeAspect="1"/>
          </p:cNvPicPr>
          <p:nvPr/>
        </p:nvPicPr>
        <p:blipFill>
          <a:blip r:embed="rId7"/>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124676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740C2-5C46-FF0E-B9A6-44238D3D617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AF3391A-024A-73E1-75C8-1570EBF0F859}"/>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Fleet – Fuel Types</a:t>
            </a:r>
          </a:p>
        </p:txBody>
      </p:sp>
      <p:pic>
        <p:nvPicPr>
          <p:cNvPr id="3" name="Picture 2">
            <a:extLst>
              <a:ext uri="{FF2B5EF4-FFF2-40B4-BE49-F238E27FC236}">
                <a16:creationId xmlns:a16="http://schemas.microsoft.com/office/drawing/2014/main" id="{143B4209-F746-C2AF-5D8D-2918FF482562}"/>
              </a:ext>
            </a:extLst>
          </p:cNvPr>
          <p:cNvPicPr>
            <a:picLocks noChangeAspect="1"/>
          </p:cNvPicPr>
          <p:nvPr/>
        </p:nvPicPr>
        <p:blipFill>
          <a:blip r:embed="rId2"/>
          <a:stretch>
            <a:fillRect/>
          </a:stretch>
        </p:blipFill>
        <p:spPr>
          <a:xfrm>
            <a:off x="1292346" y="2672273"/>
            <a:ext cx="3644086" cy="2340903"/>
          </a:xfrm>
          <a:prstGeom prst="rect">
            <a:avLst/>
          </a:prstGeom>
        </p:spPr>
      </p:pic>
      <p:sp>
        <p:nvSpPr>
          <p:cNvPr id="4" name="TextBox 3">
            <a:extLst>
              <a:ext uri="{FF2B5EF4-FFF2-40B4-BE49-F238E27FC236}">
                <a16:creationId xmlns:a16="http://schemas.microsoft.com/office/drawing/2014/main" id="{49C291F0-A15A-AF04-8EBB-19B2C6205AF0}"/>
              </a:ext>
            </a:extLst>
          </p:cNvPr>
          <p:cNvSpPr txBox="1"/>
          <p:nvPr/>
        </p:nvSpPr>
        <p:spPr>
          <a:xfrm>
            <a:off x="6140542" y="3963067"/>
            <a:ext cx="3464689" cy="830997"/>
          </a:xfrm>
          <a:prstGeom prst="rect">
            <a:avLst/>
          </a:prstGeom>
          <a:noFill/>
        </p:spPr>
        <p:txBody>
          <a:bodyPr wrap="square" rtlCol="0">
            <a:spAutoFit/>
          </a:bodyPr>
          <a:lstStyle/>
          <a:p>
            <a:pPr algn="ctr"/>
            <a:r>
              <a:rPr lang="en-GB" sz="2400">
                <a:solidFill>
                  <a:prstClr val="black"/>
                </a:solidFill>
                <a:latin typeface="Calibri"/>
              </a:rPr>
              <a:t>Significant increase in the use of HVO</a:t>
            </a:r>
          </a:p>
        </p:txBody>
      </p:sp>
      <p:sp>
        <p:nvSpPr>
          <p:cNvPr id="5" name="Arrow: Left 4">
            <a:extLst>
              <a:ext uri="{FF2B5EF4-FFF2-40B4-BE49-F238E27FC236}">
                <a16:creationId xmlns:a16="http://schemas.microsoft.com/office/drawing/2014/main" id="{D004A7DA-6D5B-F061-DA92-7FC931B3685A}"/>
              </a:ext>
            </a:extLst>
          </p:cNvPr>
          <p:cNvSpPr/>
          <p:nvPr/>
        </p:nvSpPr>
        <p:spPr>
          <a:xfrm>
            <a:off x="5231758" y="3963067"/>
            <a:ext cx="613458" cy="590309"/>
          </a:xfrm>
          <a:prstGeom prst="left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feld 5">
            <a:extLst>
              <a:ext uri="{FF2B5EF4-FFF2-40B4-BE49-F238E27FC236}">
                <a16:creationId xmlns:a16="http://schemas.microsoft.com/office/drawing/2014/main" id="{ACF343A6-C733-5522-BEC6-E45A9CA442C2}"/>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7" name="Grafik 6">
            <a:extLst>
              <a:ext uri="{FF2B5EF4-FFF2-40B4-BE49-F238E27FC236}">
                <a16:creationId xmlns:a16="http://schemas.microsoft.com/office/drawing/2014/main" id="{BBAB2D45-ABFA-8896-3CC5-DAA9A5D97702}"/>
              </a:ext>
            </a:extLst>
          </p:cNvPr>
          <p:cNvPicPr>
            <a:picLocks noChangeAspect="1"/>
          </p:cNvPicPr>
          <p:nvPr/>
        </p:nvPicPr>
        <p:blipFill>
          <a:blip r:embed="rId3"/>
          <a:stretch>
            <a:fillRect/>
          </a:stretch>
        </p:blipFill>
        <p:spPr>
          <a:xfrm>
            <a:off x="9762430" y="6233545"/>
            <a:ext cx="756304" cy="578711"/>
          </a:xfrm>
          <a:prstGeom prst="rect">
            <a:avLst/>
          </a:prstGeom>
        </p:spPr>
      </p:pic>
      <p:pic>
        <p:nvPicPr>
          <p:cNvPr id="8" name="Grafik 7">
            <a:extLst>
              <a:ext uri="{FF2B5EF4-FFF2-40B4-BE49-F238E27FC236}">
                <a16:creationId xmlns:a16="http://schemas.microsoft.com/office/drawing/2014/main" id="{651B669D-D579-3C23-2352-C4FF83694EE4}"/>
              </a:ext>
            </a:extLst>
          </p:cNvPr>
          <p:cNvPicPr>
            <a:picLocks noChangeAspect="1"/>
          </p:cNvPicPr>
          <p:nvPr/>
        </p:nvPicPr>
        <p:blipFill>
          <a:blip r:embed="rId4"/>
          <a:stretch>
            <a:fillRect/>
          </a:stretch>
        </p:blipFill>
        <p:spPr>
          <a:xfrm>
            <a:off x="8605429" y="6205526"/>
            <a:ext cx="994637" cy="568364"/>
          </a:xfrm>
          <a:prstGeom prst="rect">
            <a:avLst/>
          </a:prstGeom>
        </p:spPr>
      </p:pic>
      <p:pic>
        <p:nvPicPr>
          <p:cNvPr id="9" name="Grafik 8">
            <a:extLst>
              <a:ext uri="{FF2B5EF4-FFF2-40B4-BE49-F238E27FC236}">
                <a16:creationId xmlns:a16="http://schemas.microsoft.com/office/drawing/2014/main" id="{EFA7A2B0-137B-8FA0-DEB1-940A6B6EF2F0}"/>
              </a:ext>
            </a:extLst>
          </p:cNvPr>
          <p:cNvPicPr>
            <a:picLocks noChangeAspect="1"/>
          </p:cNvPicPr>
          <p:nvPr/>
        </p:nvPicPr>
        <p:blipFill>
          <a:blip r:embed="rId5"/>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1037071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FCDB9-74D5-B376-B3BE-CCC6ECC206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818DFE5-5559-B478-D820-F2DCAC0A5305}"/>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Changes for 2025</a:t>
            </a:r>
          </a:p>
        </p:txBody>
      </p:sp>
      <p:sp>
        <p:nvSpPr>
          <p:cNvPr id="4" name="TextBox 3">
            <a:extLst>
              <a:ext uri="{FF2B5EF4-FFF2-40B4-BE49-F238E27FC236}">
                <a16:creationId xmlns:a16="http://schemas.microsoft.com/office/drawing/2014/main" id="{53926CFD-4895-B8A5-0D83-D440E9416431}"/>
              </a:ext>
            </a:extLst>
          </p:cNvPr>
          <p:cNvSpPr txBox="1"/>
          <p:nvPr/>
        </p:nvSpPr>
        <p:spPr>
          <a:xfrm>
            <a:off x="1413014" y="2736502"/>
            <a:ext cx="8668535" cy="138499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a:ea typeface="+mn-ea"/>
                <a:cs typeface="+mn-cs"/>
              </a:rPr>
              <a:t>Fuel split to be in % Litres rather than vehicles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a:ea typeface="+mn-ea"/>
                <a:cs typeface="+mn-cs"/>
              </a:rPr>
              <a:t>Emission calculation questions to align with SQAS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a:ea typeface="+mn-ea"/>
                <a:cs typeface="+mn-cs"/>
              </a:rPr>
              <a:t>No need for emission reduction initiatives</a:t>
            </a:r>
          </a:p>
        </p:txBody>
      </p:sp>
      <p:sp>
        <p:nvSpPr>
          <p:cNvPr id="3" name="Textfeld 2">
            <a:extLst>
              <a:ext uri="{FF2B5EF4-FFF2-40B4-BE49-F238E27FC236}">
                <a16:creationId xmlns:a16="http://schemas.microsoft.com/office/drawing/2014/main" id="{F20B9959-CE2D-812A-1720-D9E31650212C}"/>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5" name="Grafik 4">
            <a:extLst>
              <a:ext uri="{FF2B5EF4-FFF2-40B4-BE49-F238E27FC236}">
                <a16:creationId xmlns:a16="http://schemas.microsoft.com/office/drawing/2014/main" id="{979B1509-67A0-8012-0EF7-2DDF273B122F}"/>
              </a:ext>
            </a:extLst>
          </p:cNvPr>
          <p:cNvPicPr>
            <a:picLocks noChangeAspect="1"/>
          </p:cNvPicPr>
          <p:nvPr/>
        </p:nvPicPr>
        <p:blipFill>
          <a:blip r:embed="rId2"/>
          <a:stretch>
            <a:fillRect/>
          </a:stretch>
        </p:blipFill>
        <p:spPr>
          <a:xfrm>
            <a:off x="9762430" y="6233545"/>
            <a:ext cx="756304" cy="578711"/>
          </a:xfrm>
          <a:prstGeom prst="rect">
            <a:avLst/>
          </a:prstGeom>
        </p:spPr>
      </p:pic>
      <p:pic>
        <p:nvPicPr>
          <p:cNvPr id="6" name="Grafik 5">
            <a:extLst>
              <a:ext uri="{FF2B5EF4-FFF2-40B4-BE49-F238E27FC236}">
                <a16:creationId xmlns:a16="http://schemas.microsoft.com/office/drawing/2014/main" id="{56BC6892-B577-8917-EA5E-3E042EC282D2}"/>
              </a:ext>
            </a:extLst>
          </p:cNvPr>
          <p:cNvPicPr>
            <a:picLocks noChangeAspect="1"/>
          </p:cNvPicPr>
          <p:nvPr/>
        </p:nvPicPr>
        <p:blipFill>
          <a:blip r:embed="rId3"/>
          <a:stretch>
            <a:fillRect/>
          </a:stretch>
        </p:blipFill>
        <p:spPr>
          <a:xfrm>
            <a:off x="8605429" y="6205526"/>
            <a:ext cx="994637" cy="568364"/>
          </a:xfrm>
          <a:prstGeom prst="rect">
            <a:avLst/>
          </a:prstGeom>
        </p:spPr>
      </p:pic>
      <p:pic>
        <p:nvPicPr>
          <p:cNvPr id="7" name="Grafik 6">
            <a:extLst>
              <a:ext uri="{FF2B5EF4-FFF2-40B4-BE49-F238E27FC236}">
                <a16:creationId xmlns:a16="http://schemas.microsoft.com/office/drawing/2014/main" id="{867E1AE7-07F2-E7ED-EF95-C87A36140A0C}"/>
              </a:ext>
            </a:extLst>
          </p:cNvPr>
          <p:cNvPicPr>
            <a:picLocks noChangeAspect="1"/>
          </p:cNvPicPr>
          <p:nvPr/>
        </p:nvPicPr>
        <p:blipFill>
          <a:blip r:embed="rId4"/>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12010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009D2-DFB8-839E-FD64-EEC3AAC6E4D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9F4496-D7BF-387B-A831-C458F038C81B}"/>
              </a:ext>
            </a:extLst>
          </p:cNvPr>
          <p:cNvSpPr txBox="1"/>
          <p:nvPr/>
        </p:nvSpPr>
        <p:spPr>
          <a:xfrm>
            <a:off x="2879271" y="0"/>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Webinar Update</a:t>
            </a:r>
          </a:p>
        </p:txBody>
      </p:sp>
      <p:pic>
        <p:nvPicPr>
          <p:cNvPr id="4" name="Picture 3">
            <a:extLst>
              <a:ext uri="{FF2B5EF4-FFF2-40B4-BE49-F238E27FC236}">
                <a16:creationId xmlns:a16="http://schemas.microsoft.com/office/drawing/2014/main" id="{80DD91EF-1A41-B23D-3614-F4ABBB5AFB5C}"/>
              </a:ext>
            </a:extLst>
          </p:cNvPr>
          <p:cNvPicPr>
            <a:picLocks noChangeAspect="1"/>
          </p:cNvPicPr>
          <p:nvPr/>
        </p:nvPicPr>
        <p:blipFill>
          <a:blip r:embed="rId2"/>
          <a:stretch>
            <a:fillRect/>
          </a:stretch>
        </p:blipFill>
        <p:spPr>
          <a:xfrm>
            <a:off x="831799" y="1444053"/>
            <a:ext cx="4551434" cy="2551960"/>
          </a:xfrm>
          <a:prstGeom prst="rect">
            <a:avLst/>
          </a:prstGeom>
          <a:ln w="6350">
            <a:solidFill>
              <a:schemeClr val="tx1"/>
            </a:solidFill>
          </a:ln>
        </p:spPr>
      </p:pic>
      <p:pic>
        <p:nvPicPr>
          <p:cNvPr id="6" name="Picture 5">
            <a:extLst>
              <a:ext uri="{FF2B5EF4-FFF2-40B4-BE49-F238E27FC236}">
                <a16:creationId xmlns:a16="http://schemas.microsoft.com/office/drawing/2014/main" id="{89D3308D-22EF-CF49-A649-27D2C9607F39}"/>
              </a:ext>
            </a:extLst>
          </p:cNvPr>
          <p:cNvPicPr>
            <a:picLocks noChangeAspect="1"/>
          </p:cNvPicPr>
          <p:nvPr/>
        </p:nvPicPr>
        <p:blipFill>
          <a:blip r:embed="rId3"/>
          <a:stretch>
            <a:fillRect/>
          </a:stretch>
        </p:blipFill>
        <p:spPr>
          <a:xfrm>
            <a:off x="6204895" y="1444052"/>
            <a:ext cx="4764084" cy="2551959"/>
          </a:xfrm>
          <a:prstGeom prst="rect">
            <a:avLst/>
          </a:prstGeom>
          <a:ln w="9525">
            <a:solidFill>
              <a:schemeClr val="tx1"/>
            </a:solidFill>
          </a:ln>
        </p:spPr>
      </p:pic>
      <p:sp>
        <p:nvSpPr>
          <p:cNvPr id="7" name="TextBox 6">
            <a:extLst>
              <a:ext uri="{FF2B5EF4-FFF2-40B4-BE49-F238E27FC236}">
                <a16:creationId xmlns:a16="http://schemas.microsoft.com/office/drawing/2014/main" id="{F8C22A3A-F33B-B88F-EB69-AFF39515C85C}"/>
              </a:ext>
            </a:extLst>
          </p:cNvPr>
          <p:cNvSpPr txBox="1"/>
          <p:nvPr/>
        </p:nvSpPr>
        <p:spPr>
          <a:xfrm>
            <a:off x="2413035" y="1070825"/>
            <a:ext cx="1388962" cy="369332"/>
          </a:xfrm>
          <a:prstGeom prst="rect">
            <a:avLst/>
          </a:prstGeom>
          <a:noFill/>
        </p:spPr>
        <p:txBody>
          <a:bodyPr wrap="square" rtlCol="0">
            <a:spAutoFit/>
          </a:bodyPr>
          <a:lstStyle/>
          <a:p>
            <a:r>
              <a:rPr lang="en-GB" b="1">
                <a:latin typeface="Calibri" panose="020F0502020204030204" pitchFamily="34" charset="0"/>
                <a:ea typeface="Calibri" panose="020F0502020204030204" pitchFamily="34" charset="0"/>
                <a:cs typeface="Calibri" panose="020F0502020204030204" pitchFamily="34" charset="0"/>
              </a:rPr>
              <a:t>February</a:t>
            </a:r>
          </a:p>
        </p:txBody>
      </p:sp>
      <p:sp>
        <p:nvSpPr>
          <p:cNvPr id="9" name="TextBox 8">
            <a:extLst>
              <a:ext uri="{FF2B5EF4-FFF2-40B4-BE49-F238E27FC236}">
                <a16:creationId xmlns:a16="http://schemas.microsoft.com/office/drawing/2014/main" id="{1DF90A32-17F0-8100-CD24-7849BF2522F0}"/>
              </a:ext>
            </a:extLst>
          </p:cNvPr>
          <p:cNvSpPr txBox="1"/>
          <p:nvPr/>
        </p:nvSpPr>
        <p:spPr>
          <a:xfrm>
            <a:off x="7936412" y="1070825"/>
            <a:ext cx="6273478" cy="369332"/>
          </a:xfrm>
          <a:prstGeom prst="rect">
            <a:avLst/>
          </a:prstGeom>
          <a:noFill/>
        </p:spPr>
        <p:txBody>
          <a:bodyPr wrap="square">
            <a:spAutoFit/>
          </a:bodyPr>
          <a:lstStyle/>
          <a:p>
            <a:r>
              <a:rPr lang="en-GB" b="1">
                <a:latin typeface="Calibri" panose="020F0502020204030204" pitchFamily="34" charset="0"/>
                <a:ea typeface="Calibri" panose="020F0502020204030204" pitchFamily="34" charset="0"/>
                <a:cs typeface="Calibri" panose="020F0502020204030204" pitchFamily="34" charset="0"/>
              </a:rPr>
              <a:t>October</a:t>
            </a:r>
          </a:p>
        </p:txBody>
      </p:sp>
      <p:sp>
        <p:nvSpPr>
          <p:cNvPr id="10" name="TextBox 9">
            <a:extLst>
              <a:ext uri="{FF2B5EF4-FFF2-40B4-BE49-F238E27FC236}">
                <a16:creationId xmlns:a16="http://schemas.microsoft.com/office/drawing/2014/main" id="{0F7BD37C-DA5C-AFD1-7046-DCF37CC9FE2B}"/>
              </a:ext>
            </a:extLst>
          </p:cNvPr>
          <p:cNvSpPr txBox="1"/>
          <p:nvPr/>
        </p:nvSpPr>
        <p:spPr>
          <a:xfrm>
            <a:off x="5383233" y="4670622"/>
            <a:ext cx="1388962" cy="369332"/>
          </a:xfrm>
          <a:prstGeom prst="rect">
            <a:avLst/>
          </a:prstGeom>
          <a:noFill/>
        </p:spPr>
        <p:txBody>
          <a:bodyPr wrap="square" rtlCol="0">
            <a:spAutoFit/>
          </a:bodyPr>
          <a:lstStyle/>
          <a:p>
            <a:r>
              <a:rPr lang="en-GB" b="1">
                <a:latin typeface="Calibri" panose="020F0502020204030204" pitchFamily="34" charset="0"/>
                <a:ea typeface="Calibri" panose="020F0502020204030204" pitchFamily="34" charset="0"/>
                <a:cs typeface="Calibri" panose="020F0502020204030204" pitchFamily="34" charset="0"/>
              </a:rPr>
              <a:t>November</a:t>
            </a:r>
          </a:p>
        </p:txBody>
      </p:sp>
      <p:sp>
        <p:nvSpPr>
          <p:cNvPr id="11" name="TextBox 10">
            <a:extLst>
              <a:ext uri="{FF2B5EF4-FFF2-40B4-BE49-F238E27FC236}">
                <a16:creationId xmlns:a16="http://schemas.microsoft.com/office/drawing/2014/main" id="{82538EAD-B2C6-B36E-195E-331FC479AFD3}"/>
              </a:ext>
            </a:extLst>
          </p:cNvPr>
          <p:cNvSpPr txBox="1"/>
          <p:nvPr/>
        </p:nvSpPr>
        <p:spPr>
          <a:xfrm>
            <a:off x="3671712" y="5044615"/>
            <a:ext cx="5217646" cy="369332"/>
          </a:xfrm>
          <a:prstGeom prst="rect">
            <a:avLst/>
          </a:prstGeom>
          <a:noFill/>
          <a:ln w="9525">
            <a:solidFill>
              <a:schemeClr val="tx1"/>
            </a:solidFill>
          </a:ln>
        </p:spPr>
        <p:txBody>
          <a:bodyPr wrap="square" rtlCol="0">
            <a:spAutoFit/>
          </a:bodyPr>
          <a:lstStyle/>
          <a:p>
            <a:r>
              <a:rPr lang="en-GB"/>
              <a:t>Requirements for completing the 2025 KPI Forms</a:t>
            </a:r>
          </a:p>
        </p:txBody>
      </p:sp>
      <p:sp>
        <p:nvSpPr>
          <p:cNvPr id="3" name="Textfeld 2">
            <a:extLst>
              <a:ext uri="{FF2B5EF4-FFF2-40B4-BE49-F238E27FC236}">
                <a16:creationId xmlns:a16="http://schemas.microsoft.com/office/drawing/2014/main" id="{06DB6A15-422A-1EBC-4AF8-FFE6E3B2942B}"/>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5" name="Grafik 4">
            <a:extLst>
              <a:ext uri="{FF2B5EF4-FFF2-40B4-BE49-F238E27FC236}">
                <a16:creationId xmlns:a16="http://schemas.microsoft.com/office/drawing/2014/main" id="{B77B32E9-ED78-39BD-DB95-F2C0089043E1}"/>
              </a:ext>
            </a:extLst>
          </p:cNvPr>
          <p:cNvPicPr>
            <a:picLocks noChangeAspect="1"/>
          </p:cNvPicPr>
          <p:nvPr/>
        </p:nvPicPr>
        <p:blipFill>
          <a:blip r:embed="rId4"/>
          <a:stretch>
            <a:fillRect/>
          </a:stretch>
        </p:blipFill>
        <p:spPr>
          <a:xfrm>
            <a:off x="9762430" y="6233545"/>
            <a:ext cx="756304" cy="578711"/>
          </a:xfrm>
          <a:prstGeom prst="rect">
            <a:avLst/>
          </a:prstGeom>
        </p:spPr>
      </p:pic>
      <p:pic>
        <p:nvPicPr>
          <p:cNvPr id="8" name="Grafik 7">
            <a:extLst>
              <a:ext uri="{FF2B5EF4-FFF2-40B4-BE49-F238E27FC236}">
                <a16:creationId xmlns:a16="http://schemas.microsoft.com/office/drawing/2014/main" id="{030F9403-643C-7DD8-DF0A-0011309B8447}"/>
              </a:ext>
            </a:extLst>
          </p:cNvPr>
          <p:cNvPicPr>
            <a:picLocks noChangeAspect="1"/>
          </p:cNvPicPr>
          <p:nvPr/>
        </p:nvPicPr>
        <p:blipFill>
          <a:blip r:embed="rId5"/>
          <a:stretch>
            <a:fillRect/>
          </a:stretch>
        </p:blipFill>
        <p:spPr>
          <a:xfrm>
            <a:off x="8605429" y="6205526"/>
            <a:ext cx="994637" cy="568364"/>
          </a:xfrm>
          <a:prstGeom prst="rect">
            <a:avLst/>
          </a:prstGeom>
        </p:spPr>
      </p:pic>
      <p:pic>
        <p:nvPicPr>
          <p:cNvPr id="12" name="Grafik 11">
            <a:extLst>
              <a:ext uri="{FF2B5EF4-FFF2-40B4-BE49-F238E27FC236}">
                <a16:creationId xmlns:a16="http://schemas.microsoft.com/office/drawing/2014/main" id="{780A62FE-6BFF-997E-9835-6567382046FE}"/>
              </a:ext>
            </a:extLst>
          </p:cNvPr>
          <p:cNvPicPr>
            <a:picLocks noChangeAspect="1"/>
          </p:cNvPicPr>
          <p:nvPr/>
        </p:nvPicPr>
        <p:blipFill>
          <a:blip r:embed="rId6"/>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230831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F69D1-36C2-B21A-881D-2A8893ECD63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EE0929-7CC4-723A-E029-4D771887D08F}"/>
              </a:ext>
            </a:extLst>
          </p:cNvPr>
          <p:cNvSpPr txBox="1"/>
          <p:nvPr/>
        </p:nvSpPr>
        <p:spPr>
          <a:xfrm>
            <a:off x="1758933" y="0"/>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RC Workshop &amp; Training</a:t>
            </a:r>
          </a:p>
        </p:txBody>
      </p:sp>
      <p:pic>
        <p:nvPicPr>
          <p:cNvPr id="3" name="Picture 2">
            <a:extLst>
              <a:ext uri="{FF2B5EF4-FFF2-40B4-BE49-F238E27FC236}">
                <a16:creationId xmlns:a16="http://schemas.microsoft.com/office/drawing/2014/main" id="{780A046E-6655-BD51-FFDF-C535F6AAF74E}"/>
              </a:ext>
            </a:extLst>
          </p:cNvPr>
          <p:cNvPicPr>
            <a:picLocks noChangeAspect="1"/>
          </p:cNvPicPr>
          <p:nvPr/>
        </p:nvPicPr>
        <p:blipFill>
          <a:blip r:embed="rId2"/>
          <a:stretch>
            <a:fillRect/>
          </a:stretch>
        </p:blipFill>
        <p:spPr>
          <a:xfrm>
            <a:off x="337592" y="3771395"/>
            <a:ext cx="4141809" cy="2745151"/>
          </a:xfrm>
          <a:prstGeom prst="rect">
            <a:avLst/>
          </a:prstGeom>
        </p:spPr>
      </p:pic>
      <p:pic>
        <p:nvPicPr>
          <p:cNvPr id="5" name="Picture 4" descr="A group of people sitting at a table&#10;&#10;AI-generated content may be incorrect.">
            <a:extLst>
              <a:ext uri="{FF2B5EF4-FFF2-40B4-BE49-F238E27FC236}">
                <a16:creationId xmlns:a16="http://schemas.microsoft.com/office/drawing/2014/main" id="{D90A91E8-1E1B-AC2C-ECB5-3B0EC9F97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640" y="1147842"/>
            <a:ext cx="4285492" cy="2974695"/>
          </a:xfrm>
          <a:prstGeom prst="rect">
            <a:avLst/>
          </a:prstGeom>
        </p:spPr>
      </p:pic>
      <p:pic>
        <p:nvPicPr>
          <p:cNvPr id="6" name="Picture 5">
            <a:extLst>
              <a:ext uri="{FF2B5EF4-FFF2-40B4-BE49-F238E27FC236}">
                <a16:creationId xmlns:a16="http://schemas.microsoft.com/office/drawing/2014/main" id="{2A337142-0DB4-5453-1BCA-C6D32D0BF453}"/>
              </a:ext>
            </a:extLst>
          </p:cNvPr>
          <p:cNvPicPr>
            <a:picLocks noChangeAspect="1"/>
          </p:cNvPicPr>
          <p:nvPr/>
        </p:nvPicPr>
        <p:blipFill>
          <a:blip r:embed="rId4"/>
          <a:stretch>
            <a:fillRect/>
          </a:stretch>
        </p:blipFill>
        <p:spPr>
          <a:xfrm>
            <a:off x="2280661" y="1147842"/>
            <a:ext cx="2552700" cy="1790700"/>
          </a:xfrm>
          <a:prstGeom prst="rect">
            <a:avLst/>
          </a:prstGeom>
        </p:spPr>
      </p:pic>
      <p:sp>
        <p:nvSpPr>
          <p:cNvPr id="7" name="TextBox 6">
            <a:extLst>
              <a:ext uri="{FF2B5EF4-FFF2-40B4-BE49-F238E27FC236}">
                <a16:creationId xmlns:a16="http://schemas.microsoft.com/office/drawing/2014/main" id="{02458637-808E-7757-7E37-6FA4D275F30B}"/>
              </a:ext>
            </a:extLst>
          </p:cNvPr>
          <p:cNvSpPr txBox="1"/>
          <p:nvPr/>
        </p:nvSpPr>
        <p:spPr>
          <a:xfrm>
            <a:off x="4479402" y="4500938"/>
            <a:ext cx="6944812" cy="138499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a:ea typeface="+mn-ea"/>
                <a:cs typeface="+mn-cs"/>
              </a:rPr>
              <a:t>Training day was new</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2800" b="0" i="0" u="none" strike="noStrike" kern="1200" cap="none" spc="0" normalizeH="0" baseline="0" noProof="0">
                <a:ln>
                  <a:noFill/>
                </a:ln>
                <a:solidFill>
                  <a:prstClr val="black"/>
                </a:solidFill>
                <a:effectLst/>
                <a:uLnTx/>
                <a:uFillTx/>
                <a:latin typeface="Calibri"/>
                <a:ea typeface="+mn-ea"/>
                <a:cs typeface="+mn-cs"/>
              </a:rPr>
              <a:t>Two day event was a success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a:ln>
                  <a:noFill/>
                </a:ln>
                <a:solidFill>
                  <a:prstClr val="black"/>
                </a:solidFill>
                <a:effectLst/>
                <a:uLnTx/>
                <a:uFillTx/>
                <a:latin typeface="Calibri"/>
                <a:ea typeface="+mn-ea"/>
                <a:cs typeface="+mn-cs"/>
              </a:rPr>
              <a:t>People were engaged and productive</a:t>
            </a:r>
          </a:p>
        </p:txBody>
      </p:sp>
    </p:spTree>
    <p:extLst>
      <p:ext uri="{BB962C8B-B14F-4D97-AF65-F5344CB8AC3E}">
        <p14:creationId xmlns:p14="http://schemas.microsoft.com/office/powerpoint/2010/main" val="377172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1BEA3-2A5D-77BF-82C4-4BD292A111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AE6E31-B81A-0A3E-1122-3F1307FCE493}"/>
              </a:ext>
            </a:extLst>
          </p:cNvPr>
          <p:cNvSpPr txBox="1"/>
          <p:nvPr/>
        </p:nvSpPr>
        <p:spPr>
          <a:xfrm>
            <a:off x="2008315" y="0"/>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Best Practice Guidelines</a:t>
            </a:r>
          </a:p>
        </p:txBody>
      </p:sp>
      <p:pic>
        <p:nvPicPr>
          <p:cNvPr id="3" name="Picture 2">
            <a:extLst>
              <a:ext uri="{FF2B5EF4-FFF2-40B4-BE49-F238E27FC236}">
                <a16:creationId xmlns:a16="http://schemas.microsoft.com/office/drawing/2014/main" id="{D6FB1CE4-1C69-E4EF-A9DF-5A6BD64F8AF6}"/>
              </a:ext>
            </a:extLst>
          </p:cNvPr>
          <p:cNvPicPr>
            <a:picLocks noChangeAspect="1"/>
          </p:cNvPicPr>
          <p:nvPr/>
        </p:nvPicPr>
        <p:blipFill>
          <a:blip r:embed="rId2"/>
          <a:stretch>
            <a:fillRect/>
          </a:stretch>
        </p:blipFill>
        <p:spPr>
          <a:xfrm>
            <a:off x="538233" y="1716733"/>
            <a:ext cx="2611639" cy="3424534"/>
          </a:xfrm>
          <a:prstGeom prst="rect">
            <a:avLst/>
          </a:prstGeom>
        </p:spPr>
      </p:pic>
      <p:pic>
        <p:nvPicPr>
          <p:cNvPr id="5" name="Picture 4">
            <a:extLst>
              <a:ext uri="{FF2B5EF4-FFF2-40B4-BE49-F238E27FC236}">
                <a16:creationId xmlns:a16="http://schemas.microsoft.com/office/drawing/2014/main" id="{0BE0BDF8-3D35-8AFA-F08B-CFB992359379}"/>
              </a:ext>
            </a:extLst>
          </p:cNvPr>
          <p:cNvPicPr>
            <a:picLocks noChangeAspect="1"/>
          </p:cNvPicPr>
          <p:nvPr/>
        </p:nvPicPr>
        <p:blipFill>
          <a:blip r:embed="rId3"/>
          <a:stretch>
            <a:fillRect/>
          </a:stretch>
        </p:blipFill>
        <p:spPr>
          <a:xfrm>
            <a:off x="4210096" y="1585424"/>
            <a:ext cx="2807990" cy="3687152"/>
          </a:xfrm>
          <a:prstGeom prst="rect">
            <a:avLst/>
          </a:prstGeom>
        </p:spPr>
      </p:pic>
      <p:pic>
        <p:nvPicPr>
          <p:cNvPr id="7" name="Picture 6">
            <a:extLst>
              <a:ext uri="{FF2B5EF4-FFF2-40B4-BE49-F238E27FC236}">
                <a16:creationId xmlns:a16="http://schemas.microsoft.com/office/drawing/2014/main" id="{7C2FA7F4-98D7-957D-A6A2-4B53D5B3819E}"/>
              </a:ext>
            </a:extLst>
          </p:cNvPr>
          <p:cNvPicPr>
            <a:picLocks noChangeAspect="1"/>
          </p:cNvPicPr>
          <p:nvPr/>
        </p:nvPicPr>
        <p:blipFill>
          <a:blip r:embed="rId4"/>
          <a:stretch>
            <a:fillRect/>
          </a:stretch>
        </p:blipFill>
        <p:spPr>
          <a:xfrm>
            <a:off x="7640043" y="1585424"/>
            <a:ext cx="2615306" cy="3687152"/>
          </a:xfrm>
          <a:prstGeom prst="rect">
            <a:avLst/>
          </a:prstGeom>
        </p:spPr>
      </p:pic>
      <p:sp>
        <p:nvSpPr>
          <p:cNvPr id="8" name="TextBox 7">
            <a:extLst>
              <a:ext uri="{FF2B5EF4-FFF2-40B4-BE49-F238E27FC236}">
                <a16:creationId xmlns:a16="http://schemas.microsoft.com/office/drawing/2014/main" id="{B98EA515-F7B2-B38B-EC2B-3819391694F9}"/>
              </a:ext>
            </a:extLst>
          </p:cNvPr>
          <p:cNvSpPr txBox="1"/>
          <p:nvPr/>
        </p:nvSpPr>
        <p:spPr>
          <a:xfrm>
            <a:off x="1319621" y="5636871"/>
            <a:ext cx="1377388" cy="369332"/>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Published</a:t>
            </a:r>
          </a:p>
        </p:txBody>
      </p:sp>
      <p:sp>
        <p:nvSpPr>
          <p:cNvPr id="9" name="TextBox 8">
            <a:extLst>
              <a:ext uri="{FF2B5EF4-FFF2-40B4-BE49-F238E27FC236}">
                <a16:creationId xmlns:a16="http://schemas.microsoft.com/office/drawing/2014/main" id="{1A126CF4-79C6-CC74-03B9-4E91787CA9C1}"/>
              </a:ext>
            </a:extLst>
          </p:cNvPr>
          <p:cNvSpPr txBox="1"/>
          <p:nvPr/>
        </p:nvSpPr>
        <p:spPr>
          <a:xfrm>
            <a:off x="6286982" y="5634756"/>
            <a:ext cx="2154790" cy="369332"/>
          </a:xfrm>
          <a:prstGeom prst="rect">
            <a:avLst/>
          </a:prstGeom>
          <a:noFill/>
        </p:spPr>
        <p:txBody>
          <a:bodyPr wrap="square" rtlCol="0">
            <a:spAutoFit/>
          </a:bodyPr>
          <a:lstStyle/>
          <a:p>
            <a:r>
              <a:rPr lang="en-GB">
                <a:latin typeface="Calibri" panose="020F0502020204030204" pitchFamily="34" charset="0"/>
                <a:ea typeface="Calibri" panose="020F0502020204030204" pitchFamily="34" charset="0"/>
                <a:cs typeface="Calibri" panose="020F0502020204030204" pitchFamily="34" charset="0"/>
              </a:rPr>
              <a:t>Due by end of year</a:t>
            </a:r>
          </a:p>
        </p:txBody>
      </p:sp>
      <p:sp>
        <p:nvSpPr>
          <p:cNvPr id="4" name="Textfeld 3">
            <a:extLst>
              <a:ext uri="{FF2B5EF4-FFF2-40B4-BE49-F238E27FC236}">
                <a16:creationId xmlns:a16="http://schemas.microsoft.com/office/drawing/2014/main" id="{A67638AF-8350-B8D0-4411-991174EB516C}"/>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6" name="Grafik 5">
            <a:extLst>
              <a:ext uri="{FF2B5EF4-FFF2-40B4-BE49-F238E27FC236}">
                <a16:creationId xmlns:a16="http://schemas.microsoft.com/office/drawing/2014/main" id="{A39A0B14-3945-D8DF-5BFD-0A0A19D70279}"/>
              </a:ext>
            </a:extLst>
          </p:cNvPr>
          <p:cNvPicPr>
            <a:picLocks noChangeAspect="1"/>
          </p:cNvPicPr>
          <p:nvPr/>
        </p:nvPicPr>
        <p:blipFill>
          <a:blip r:embed="rId5"/>
          <a:stretch>
            <a:fillRect/>
          </a:stretch>
        </p:blipFill>
        <p:spPr>
          <a:xfrm>
            <a:off x="9762430" y="6233545"/>
            <a:ext cx="756304" cy="578711"/>
          </a:xfrm>
          <a:prstGeom prst="rect">
            <a:avLst/>
          </a:prstGeom>
        </p:spPr>
      </p:pic>
      <p:pic>
        <p:nvPicPr>
          <p:cNvPr id="10" name="Grafik 9">
            <a:extLst>
              <a:ext uri="{FF2B5EF4-FFF2-40B4-BE49-F238E27FC236}">
                <a16:creationId xmlns:a16="http://schemas.microsoft.com/office/drawing/2014/main" id="{5896297B-A95D-3EFA-6D07-59B9E83F5A2A}"/>
              </a:ext>
            </a:extLst>
          </p:cNvPr>
          <p:cNvPicPr>
            <a:picLocks noChangeAspect="1"/>
          </p:cNvPicPr>
          <p:nvPr/>
        </p:nvPicPr>
        <p:blipFill>
          <a:blip r:embed="rId6"/>
          <a:stretch>
            <a:fillRect/>
          </a:stretch>
        </p:blipFill>
        <p:spPr>
          <a:xfrm>
            <a:off x="8605429" y="6205526"/>
            <a:ext cx="994637" cy="568364"/>
          </a:xfrm>
          <a:prstGeom prst="rect">
            <a:avLst/>
          </a:prstGeom>
        </p:spPr>
      </p:pic>
      <p:pic>
        <p:nvPicPr>
          <p:cNvPr id="11" name="Grafik 10">
            <a:extLst>
              <a:ext uri="{FF2B5EF4-FFF2-40B4-BE49-F238E27FC236}">
                <a16:creationId xmlns:a16="http://schemas.microsoft.com/office/drawing/2014/main" id="{686BE978-CE2F-A503-D25A-8A308FD69533}"/>
              </a:ext>
            </a:extLst>
          </p:cNvPr>
          <p:cNvPicPr>
            <a:picLocks noChangeAspect="1"/>
          </p:cNvPicPr>
          <p:nvPr/>
        </p:nvPicPr>
        <p:blipFill>
          <a:blip r:embed="rId7"/>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381137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6A61A-7A86-1108-FD8A-12D538F8850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3D9A39B-2B17-7D31-1738-5379D63B4E5B}"/>
              </a:ext>
            </a:extLst>
          </p:cNvPr>
          <p:cNvSpPr txBox="1"/>
          <p:nvPr/>
        </p:nvSpPr>
        <p:spPr>
          <a:xfrm>
            <a:off x="3177358" y="0"/>
            <a:ext cx="4797599"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…and finally</a:t>
            </a:r>
          </a:p>
        </p:txBody>
      </p:sp>
      <p:pic>
        <p:nvPicPr>
          <p:cNvPr id="6" name="Picture 5" descr="A group of people sitting at a table&#10;&#10;AI-generated content may be incorrect.">
            <a:extLst>
              <a:ext uri="{FF2B5EF4-FFF2-40B4-BE49-F238E27FC236}">
                <a16:creationId xmlns:a16="http://schemas.microsoft.com/office/drawing/2014/main" id="{B646CD6F-0A48-74E1-61F3-40212E00A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9907" y="1006998"/>
            <a:ext cx="7587932" cy="5150734"/>
          </a:xfrm>
          <a:prstGeom prst="rect">
            <a:avLst/>
          </a:prstGeom>
        </p:spPr>
      </p:pic>
      <p:sp>
        <p:nvSpPr>
          <p:cNvPr id="3" name="Textfeld 2">
            <a:extLst>
              <a:ext uri="{FF2B5EF4-FFF2-40B4-BE49-F238E27FC236}">
                <a16:creationId xmlns:a16="http://schemas.microsoft.com/office/drawing/2014/main" id="{6E0407F0-E684-1D99-D11A-243610C27BC6}"/>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4" name="Grafik 3">
            <a:extLst>
              <a:ext uri="{FF2B5EF4-FFF2-40B4-BE49-F238E27FC236}">
                <a16:creationId xmlns:a16="http://schemas.microsoft.com/office/drawing/2014/main" id="{DCDBC922-4A27-83B4-022E-18628AF6F490}"/>
              </a:ext>
            </a:extLst>
          </p:cNvPr>
          <p:cNvPicPr>
            <a:picLocks noChangeAspect="1"/>
          </p:cNvPicPr>
          <p:nvPr/>
        </p:nvPicPr>
        <p:blipFill>
          <a:blip r:embed="rId3"/>
          <a:stretch>
            <a:fillRect/>
          </a:stretch>
        </p:blipFill>
        <p:spPr>
          <a:xfrm>
            <a:off x="9762430" y="6233545"/>
            <a:ext cx="756304" cy="578711"/>
          </a:xfrm>
          <a:prstGeom prst="rect">
            <a:avLst/>
          </a:prstGeom>
        </p:spPr>
      </p:pic>
      <p:pic>
        <p:nvPicPr>
          <p:cNvPr id="5" name="Grafik 4">
            <a:extLst>
              <a:ext uri="{FF2B5EF4-FFF2-40B4-BE49-F238E27FC236}">
                <a16:creationId xmlns:a16="http://schemas.microsoft.com/office/drawing/2014/main" id="{1FCEE056-0F31-5ABC-26F2-4612DC1BE0CC}"/>
              </a:ext>
            </a:extLst>
          </p:cNvPr>
          <p:cNvPicPr>
            <a:picLocks noChangeAspect="1"/>
          </p:cNvPicPr>
          <p:nvPr/>
        </p:nvPicPr>
        <p:blipFill>
          <a:blip r:embed="rId4"/>
          <a:stretch>
            <a:fillRect/>
          </a:stretch>
        </p:blipFill>
        <p:spPr>
          <a:xfrm>
            <a:off x="8605429" y="6205526"/>
            <a:ext cx="994637" cy="568364"/>
          </a:xfrm>
          <a:prstGeom prst="rect">
            <a:avLst/>
          </a:prstGeom>
        </p:spPr>
      </p:pic>
      <p:pic>
        <p:nvPicPr>
          <p:cNvPr id="7" name="Grafik 6">
            <a:extLst>
              <a:ext uri="{FF2B5EF4-FFF2-40B4-BE49-F238E27FC236}">
                <a16:creationId xmlns:a16="http://schemas.microsoft.com/office/drawing/2014/main" id="{292A605F-24C5-6C97-A64E-16184030A170}"/>
              </a:ext>
            </a:extLst>
          </p:cNvPr>
          <p:cNvPicPr>
            <a:picLocks noChangeAspect="1"/>
          </p:cNvPicPr>
          <p:nvPr/>
        </p:nvPicPr>
        <p:blipFill>
          <a:blip r:embed="rId5"/>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68757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3">
            <a:extLst>
              <a:ext uri="{FF2B5EF4-FFF2-40B4-BE49-F238E27FC236}">
                <a16:creationId xmlns:a16="http://schemas.microsoft.com/office/drawing/2014/main" id="{7B573D01-ECC2-B8AE-7A42-084D745D799C}"/>
              </a:ext>
            </a:extLst>
          </p:cNvPr>
          <p:cNvPicPr>
            <a:picLocks noChangeAspect="1"/>
          </p:cNvPicPr>
          <p:nvPr/>
        </p:nvPicPr>
        <p:blipFill>
          <a:blip r:embed="rId2"/>
          <a:stretch>
            <a:fillRect/>
          </a:stretch>
        </p:blipFill>
        <p:spPr>
          <a:xfrm>
            <a:off x="3344223" y="2260033"/>
            <a:ext cx="3351685" cy="2069411"/>
          </a:xfrm>
          <a:prstGeom prst="rect">
            <a:avLst/>
          </a:prstGeom>
        </p:spPr>
      </p:pic>
      <p:sp>
        <p:nvSpPr>
          <p:cNvPr id="3" name="Textfeld 2">
            <a:extLst>
              <a:ext uri="{FF2B5EF4-FFF2-40B4-BE49-F238E27FC236}">
                <a16:creationId xmlns:a16="http://schemas.microsoft.com/office/drawing/2014/main" id="{A6379DB6-2BDB-AEB0-EFC0-254DE7C0D8C4}"/>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4" name="Grafik 3">
            <a:extLst>
              <a:ext uri="{FF2B5EF4-FFF2-40B4-BE49-F238E27FC236}">
                <a16:creationId xmlns:a16="http://schemas.microsoft.com/office/drawing/2014/main" id="{87DAEEFE-4545-A1C4-66F2-08AE5DEA4456}"/>
              </a:ext>
            </a:extLst>
          </p:cNvPr>
          <p:cNvPicPr>
            <a:picLocks noChangeAspect="1"/>
          </p:cNvPicPr>
          <p:nvPr/>
        </p:nvPicPr>
        <p:blipFill>
          <a:blip r:embed="rId3"/>
          <a:stretch>
            <a:fillRect/>
          </a:stretch>
        </p:blipFill>
        <p:spPr>
          <a:xfrm>
            <a:off x="9762430" y="6233545"/>
            <a:ext cx="756304" cy="578711"/>
          </a:xfrm>
          <a:prstGeom prst="rect">
            <a:avLst/>
          </a:prstGeom>
        </p:spPr>
      </p:pic>
      <p:pic>
        <p:nvPicPr>
          <p:cNvPr id="5" name="Grafik 4">
            <a:extLst>
              <a:ext uri="{FF2B5EF4-FFF2-40B4-BE49-F238E27FC236}">
                <a16:creationId xmlns:a16="http://schemas.microsoft.com/office/drawing/2014/main" id="{41C60781-A263-7F6F-AAA6-7B77092AADDC}"/>
              </a:ext>
            </a:extLst>
          </p:cNvPr>
          <p:cNvPicPr>
            <a:picLocks noChangeAspect="1"/>
          </p:cNvPicPr>
          <p:nvPr/>
        </p:nvPicPr>
        <p:blipFill>
          <a:blip r:embed="rId4"/>
          <a:stretch>
            <a:fillRect/>
          </a:stretch>
        </p:blipFill>
        <p:spPr>
          <a:xfrm>
            <a:off x="8605429" y="6205526"/>
            <a:ext cx="994637" cy="568364"/>
          </a:xfrm>
          <a:prstGeom prst="rect">
            <a:avLst/>
          </a:prstGeom>
        </p:spPr>
      </p:pic>
      <p:pic>
        <p:nvPicPr>
          <p:cNvPr id="6" name="Grafik 5">
            <a:extLst>
              <a:ext uri="{FF2B5EF4-FFF2-40B4-BE49-F238E27FC236}">
                <a16:creationId xmlns:a16="http://schemas.microsoft.com/office/drawing/2014/main" id="{3D9126DB-3D47-91F5-1EAA-E7E48E0AD6C8}"/>
              </a:ext>
            </a:extLst>
          </p:cNvPr>
          <p:cNvPicPr>
            <a:picLocks noChangeAspect="1"/>
          </p:cNvPicPr>
          <p:nvPr/>
        </p:nvPicPr>
        <p:blipFill>
          <a:blip r:embed="rId5"/>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3710253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1A08-D140-417F-82D9-1A97056AF625}"/>
              </a:ext>
            </a:extLst>
          </p:cNvPr>
          <p:cNvSpPr>
            <a:spLocks noGrp="1"/>
          </p:cNvSpPr>
          <p:nvPr>
            <p:ph type="title"/>
          </p:nvPr>
        </p:nvSpPr>
        <p:spPr>
          <a:xfrm>
            <a:off x="0" y="2271106"/>
            <a:ext cx="11352584" cy="1323439"/>
          </a:xfrm>
        </p:spPr>
        <p:txBody>
          <a:bodyPr/>
          <a:lstStyle/>
          <a:p>
            <a:r>
              <a:rPr lang="en-US"/>
              <a:t>ECTA Digitalization Workgroup</a:t>
            </a:r>
            <a:br>
              <a:rPr lang="en-US"/>
            </a:br>
            <a:endParaRPr lang="nl-NL"/>
          </a:p>
        </p:txBody>
      </p:sp>
      <p:sp>
        <p:nvSpPr>
          <p:cNvPr id="3" name="Subtitle 2">
            <a:extLst>
              <a:ext uri="{FF2B5EF4-FFF2-40B4-BE49-F238E27FC236}">
                <a16:creationId xmlns:a16="http://schemas.microsoft.com/office/drawing/2014/main" id="{1A427590-1B2B-4EE8-9B81-CDB90D10E408}"/>
              </a:ext>
            </a:extLst>
          </p:cNvPr>
          <p:cNvSpPr>
            <a:spLocks noGrp="1"/>
          </p:cNvSpPr>
          <p:nvPr>
            <p:ph type="body" sz="quarter" idx="10"/>
          </p:nvPr>
        </p:nvSpPr>
        <p:spPr>
          <a:xfrm>
            <a:off x="551384" y="4077082"/>
            <a:ext cx="7560840" cy="2245256"/>
          </a:xfrm>
        </p:spPr>
        <p:txBody>
          <a:bodyPr>
            <a:normAutofit fontScale="92500" lnSpcReduction="20000"/>
          </a:bodyPr>
          <a:lstStyle/>
          <a:p>
            <a:r>
              <a:rPr lang="en-US" sz="2400"/>
              <a:t>ECTA VP digitalization: Joep Aerts</a:t>
            </a:r>
          </a:p>
          <a:p>
            <a:r>
              <a:rPr lang="en-US" sz="2400"/>
              <a:t>ECTA &amp; ECLIC managing director: Peter Devos</a:t>
            </a:r>
          </a:p>
          <a:p>
            <a:endParaRPr lang="en-US" sz="2400"/>
          </a:p>
          <a:p>
            <a:endParaRPr lang="en-US" sz="2400"/>
          </a:p>
          <a:p>
            <a:r>
              <a:rPr lang="en-US" sz="2600" i="1">
                <a:solidFill>
                  <a:srgbClr val="FF0000"/>
                </a:solidFill>
              </a:rPr>
              <a:t>How is ECTA supporting digitalization in chemical logistics?</a:t>
            </a:r>
            <a:endParaRPr lang="nl-NL" sz="1500" i="1">
              <a:solidFill>
                <a:srgbClr val="FF0000"/>
              </a:solidFill>
            </a:endParaRPr>
          </a:p>
        </p:txBody>
      </p:sp>
      <p:pic>
        <p:nvPicPr>
          <p:cNvPr id="9" name="Afbeelding 8">
            <a:extLst>
              <a:ext uri="{FF2B5EF4-FFF2-40B4-BE49-F238E27FC236}">
                <a16:creationId xmlns:a16="http://schemas.microsoft.com/office/drawing/2014/main" id="{DE436C18-B07B-4766-B655-A16C5E4D3D7A}"/>
              </a:ext>
            </a:extLst>
          </p:cNvPr>
          <p:cNvPicPr>
            <a:picLocks noChangeAspect="1"/>
          </p:cNvPicPr>
          <p:nvPr/>
        </p:nvPicPr>
        <p:blipFill>
          <a:blip r:embed="rId3"/>
          <a:stretch>
            <a:fillRect/>
          </a:stretch>
        </p:blipFill>
        <p:spPr>
          <a:xfrm rot="326293">
            <a:off x="8334921" y="3830948"/>
            <a:ext cx="1522691" cy="2263535"/>
          </a:xfrm>
          <a:prstGeom prst="rect">
            <a:avLst/>
          </a:prstGeom>
          <a:ln>
            <a:solidFill>
              <a:schemeClr val="accent1"/>
            </a:solidFill>
          </a:ln>
        </p:spPr>
      </p:pic>
      <p:pic>
        <p:nvPicPr>
          <p:cNvPr id="4" name="Afbeelding 3">
            <a:extLst>
              <a:ext uri="{FF2B5EF4-FFF2-40B4-BE49-F238E27FC236}">
                <a16:creationId xmlns:a16="http://schemas.microsoft.com/office/drawing/2014/main" id="{5C9BCFE8-AE43-7F3F-8F9F-AC066B7819E2}"/>
              </a:ext>
            </a:extLst>
          </p:cNvPr>
          <p:cNvPicPr>
            <a:picLocks noChangeAspect="1"/>
          </p:cNvPicPr>
          <p:nvPr/>
        </p:nvPicPr>
        <p:blipFill>
          <a:blip r:embed="rId3"/>
          <a:stretch>
            <a:fillRect/>
          </a:stretch>
        </p:blipFill>
        <p:spPr>
          <a:xfrm rot="326293">
            <a:off x="8487321" y="3983348"/>
            <a:ext cx="1522691" cy="2263535"/>
          </a:xfrm>
          <a:prstGeom prst="rect">
            <a:avLst/>
          </a:prstGeom>
          <a:ln>
            <a:solidFill>
              <a:schemeClr val="accent1"/>
            </a:solidFill>
          </a:ln>
        </p:spPr>
      </p:pic>
      <p:pic>
        <p:nvPicPr>
          <p:cNvPr id="5" name="Afbeelding 4">
            <a:extLst>
              <a:ext uri="{FF2B5EF4-FFF2-40B4-BE49-F238E27FC236}">
                <a16:creationId xmlns:a16="http://schemas.microsoft.com/office/drawing/2014/main" id="{CEBFCC9F-CE2C-2FE6-291D-260BAA81F988}"/>
              </a:ext>
            </a:extLst>
          </p:cNvPr>
          <p:cNvPicPr>
            <a:picLocks noChangeAspect="1"/>
          </p:cNvPicPr>
          <p:nvPr/>
        </p:nvPicPr>
        <p:blipFill>
          <a:blip r:embed="rId3"/>
          <a:stretch>
            <a:fillRect/>
          </a:stretch>
        </p:blipFill>
        <p:spPr>
          <a:xfrm rot="326293">
            <a:off x="8639721" y="4135748"/>
            <a:ext cx="1522691" cy="2263535"/>
          </a:xfrm>
          <a:prstGeom prst="rect">
            <a:avLst/>
          </a:prstGeom>
          <a:ln>
            <a:solidFill>
              <a:schemeClr val="accent1"/>
            </a:solidFill>
          </a:ln>
        </p:spPr>
      </p:pic>
      <p:pic>
        <p:nvPicPr>
          <p:cNvPr id="6" name="Afbeelding 5">
            <a:extLst>
              <a:ext uri="{FF2B5EF4-FFF2-40B4-BE49-F238E27FC236}">
                <a16:creationId xmlns:a16="http://schemas.microsoft.com/office/drawing/2014/main" id="{142D30CC-4C9A-47DC-8075-4E329D788616}"/>
              </a:ext>
            </a:extLst>
          </p:cNvPr>
          <p:cNvPicPr>
            <a:picLocks noChangeAspect="1"/>
          </p:cNvPicPr>
          <p:nvPr/>
        </p:nvPicPr>
        <p:blipFill>
          <a:blip r:embed="rId3"/>
          <a:stretch>
            <a:fillRect/>
          </a:stretch>
        </p:blipFill>
        <p:spPr>
          <a:xfrm rot="326293">
            <a:off x="8758583" y="4305091"/>
            <a:ext cx="1522691" cy="2263535"/>
          </a:xfrm>
          <a:prstGeom prst="rect">
            <a:avLst/>
          </a:prstGeom>
          <a:ln>
            <a:solidFill>
              <a:schemeClr val="accent1"/>
            </a:solidFill>
          </a:ln>
        </p:spPr>
      </p:pic>
      <p:pic>
        <p:nvPicPr>
          <p:cNvPr id="8" name="Afbeelding 7">
            <a:extLst>
              <a:ext uri="{FF2B5EF4-FFF2-40B4-BE49-F238E27FC236}">
                <a16:creationId xmlns:a16="http://schemas.microsoft.com/office/drawing/2014/main" id="{4659F636-2AC7-A274-8C47-D2C90025AA6B}"/>
              </a:ext>
            </a:extLst>
          </p:cNvPr>
          <p:cNvPicPr>
            <a:picLocks noChangeAspect="1"/>
          </p:cNvPicPr>
          <p:nvPr/>
        </p:nvPicPr>
        <p:blipFill>
          <a:blip r:embed="rId4"/>
          <a:stretch>
            <a:fillRect/>
          </a:stretch>
        </p:blipFill>
        <p:spPr>
          <a:xfrm>
            <a:off x="10537509" y="4724576"/>
            <a:ext cx="1421754" cy="953615"/>
          </a:xfrm>
          <a:prstGeom prst="rect">
            <a:avLst/>
          </a:prstGeom>
        </p:spPr>
      </p:pic>
    </p:spTree>
    <p:extLst>
      <p:ext uri="{BB962C8B-B14F-4D97-AF65-F5344CB8AC3E}">
        <p14:creationId xmlns:p14="http://schemas.microsoft.com/office/powerpoint/2010/main" val="411386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29F140-0A15-B1A0-E371-E8CBF79A33E8}"/>
              </a:ext>
            </a:extLst>
          </p:cNvPr>
          <p:cNvSpPr>
            <a:spLocks noGrp="1"/>
          </p:cNvSpPr>
          <p:nvPr>
            <p:ph type="title"/>
          </p:nvPr>
        </p:nvSpPr>
        <p:spPr>
          <a:xfrm>
            <a:off x="218008" y="492726"/>
            <a:ext cx="10165027" cy="523220"/>
          </a:xfrm>
        </p:spPr>
        <p:txBody>
          <a:bodyPr/>
          <a:lstStyle/>
          <a:p>
            <a:r>
              <a:rPr lang="nl-BE" err="1"/>
              <a:t>Gain</a:t>
            </a:r>
            <a:r>
              <a:rPr lang="nl-BE"/>
              <a:t> </a:t>
            </a:r>
            <a:r>
              <a:rPr lang="nl-BE" err="1"/>
              <a:t>competitiveness</a:t>
            </a:r>
            <a:r>
              <a:rPr lang="nl-BE"/>
              <a:t> </a:t>
            </a:r>
            <a:r>
              <a:rPr lang="nl-BE" err="1"/>
              <a:t>and</a:t>
            </a:r>
            <a:r>
              <a:rPr lang="nl-BE"/>
              <a:t> </a:t>
            </a:r>
            <a:r>
              <a:rPr lang="nl-BE" err="1"/>
              <a:t>resilience</a:t>
            </a:r>
            <a:r>
              <a:rPr lang="nl-BE"/>
              <a:t> </a:t>
            </a:r>
            <a:r>
              <a:rPr lang="nl-BE" err="1"/>
              <a:t>through</a:t>
            </a:r>
            <a:r>
              <a:rPr lang="nl-BE"/>
              <a:t> “digital </a:t>
            </a:r>
            <a:r>
              <a:rPr lang="nl-BE" err="1"/>
              <a:t>collaboration</a:t>
            </a:r>
            <a:r>
              <a:rPr lang="nl-BE"/>
              <a:t>”</a:t>
            </a:r>
          </a:p>
        </p:txBody>
      </p:sp>
      <p:graphicFrame>
        <p:nvGraphicFramePr>
          <p:cNvPr id="3" name="Diagram 2">
            <a:extLst>
              <a:ext uri="{FF2B5EF4-FFF2-40B4-BE49-F238E27FC236}">
                <a16:creationId xmlns:a16="http://schemas.microsoft.com/office/drawing/2014/main" id="{549C4899-A194-7F48-519D-3296D8CA0750}"/>
              </a:ext>
            </a:extLst>
          </p:cNvPr>
          <p:cNvGraphicFramePr/>
          <p:nvPr>
            <p:extLst>
              <p:ext uri="{D42A27DB-BD31-4B8C-83A1-F6EECF244321}">
                <p14:modId xmlns:p14="http://schemas.microsoft.com/office/powerpoint/2010/main" val="1536256564"/>
              </p:ext>
            </p:extLst>
          </p:nvPr>
        </p:nvGraphicFramePr>
        <p:xfrm>
          <a:off x="1608880" y="1597306"/>
          <a:ext cx="7718373" cy="50040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hthoek: afgeronde hoeken 3">
            <a:extLst>
              <a:ext uri="{FF2B5EF4-FFF2-40B4-BE49-F238E27FC236}">
                <a16:creationId xmlns:a16="http://schemas.microsoft.com/office/drawing/2014/main" id="{A809E53E-D861-B746-1ED9-4932BC249F29}"/>
              </a:ext>
            </a:extLst>
          </p:cNvPr>
          <p:cNvSpPr/>
          <p:nvPr/>
        </p:nvSpPr>
        <p:spPr>
          <a:xfrm>
            <a:off x="4550930" y="2303362"/>
            <a:ext cx="1840852" cy="64962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a:t>Digital</a:t>
            </a:r>
          </a:p>
          <a:p>
            <a:pPr algn="ctr"/>
            <a:r>
              <a:rPr lang="nl-BE" sz="2000" err="1"/>
              <a:t>collaboration</a:t>
            </a:r>
            <a:endParaRPr lang="nl-BE" sz="1100"/>
          </a:p>
        </p:txBody>
      </p:sp>
      <p:grpSp>
        <p:nvGrpSpPr>
          <p:cNvPr id="15" name="Groep 14">
            <a:extLst>
              <a:ext uri="{FF2B5EF4-FFF2-40B4-BE49-F238E27FC236}">
                <a16:creationId xmlns:a16="http://schemas.microsoft.com/office/drawing/2014/main" id="{65AFF845-0C5E-E639-71AC-8B41E62D848D}"/>
              </a:ext>
            </a:extLst>
          </p:cNvPr>
          <p:cNvGrpSpPr/>
          <p:nvPr/>
        </p:nvGrpSpPr>
        <p:grpSpPr>
          <a:xfrm>
            <a:off x="8325078" y="3294250"/>
            <a:ext cx="3912215" cy="2195787"/>
            <a:chOff x="8325078" y="3294250"/>
            <a:chExt cx="3912215" cy="2195787"/>
          </a:xfrm>
        </p:grpSpPr>
        <p:grpSp>
          <p:nvGrpSpPr>
            <p:cNvPr id="14" name="Groep 13">
              <a:extLst>
                <a:ext uri="{FF2B5EF4-FFF2-40B4-BE49-F238E27FC236}">
                  <a16:creationId xmlns:a16="http://schemas.microsoft.com/office/drawing/2014/main" id="{D4EB95D5-ED67-FBF8-65AF-3D866F02E63B}"/>
                </a:ext>
              </a:extLst>
            </p:cNvPr>
            <p:cNvGrpSpPr/>
            <p:nvPr/>
          </p:nvGrpSpPr>
          <p:grpSpPr>
            <a:xfrm>
              <a:off x="8809304" y="3294250"/>
              <a:ext cx="1340699" cy="1844702"/>
              <a:chOff x="8809304" y="3294250"/>
              <a:chExt cx="1340699" cy="1844702"/>
            </a:xfrm>
          </p:grpSpPr>
          <p:pic>
            <p:nvPicPr>
              <p:cNvPr id="6" name="Afbeelding 5">
                <a:extLst>
                  <a:ext uri="{FF2B5EF4-FFF2-40B4-BE49-F238E27FC236}">
                    <a16:creationId xmlns:a16="http://schemas.microsoft.com/office/drawing/2014/main" id="{6E6435F7-E5FE-D2E0-A17F-FA069B576824}"/>
                  </a:ext>
                </a:extLst>
              </p:cNvPr>
              <p:cNvPicPr>
                <a:picLocks noChangeAspect="1"/>
              </p:cNvPicPr>
              <p:nvPr/>
            </p:nvPicPr>
            <p:blipFill>
              <a:blip r:embed="rId8"/>
              <a:stretch>
                <a:fillRect/>
              </a:stretch>
            </p:blipFill>
            <p:spPr>
              <a:xfrm rot="326293">
                <a:off x="8809304" y="3294250"/>
                <a:ext cx="1035899" cy="1539902"/>
              </a:xfrm>
              <a:prstGeom prst="rect">
                <a:avLst/>
              </a:prstGeom>
              <a:ln>
                <a:solidFill>
                  <a:schemeClr val="accent1"/>
                </a:solidFill>
              </a:ln>
            </p:spPr>
          </p:pic>
          <p:pic>
            <p:nvPicPr>
              <p:cNvPr id="7" name="Afbeelding 6">
                <a:extLst>
                  <a:ext uri="{FF2B5EF4-FFF2-40B4-BE49-F238E27FC236}">
                    <a16:creationId xmlns:a16="http://schemas.microsoft.com/office/drawing/2014/main" id="{6522965C-983F-EEF9-9A44-5133AC79DE3D}"/>
                  </a:ext>
                </a:extLst>
              </p:cNvPr>
              <p:cNvPicPr>
                <a:picLocks noChangeAspect="1"/>
              </p:cNvPicPr>
              <p:nvPr/>
            </p:nvPicPr>
            <p:blipFill>
              <a:blip r:embed="rId8"/>
              <a:stretch>
                <a:fillRect/>
              </a:stretch>
            </p:blipFill>
            <p:spPr>
              <a:xfrm rot="326293">
                <a:off x="8961704" y="3446650"/>
                <a:ext cx="1035899" cy="1539902"/>
              </a:xfrm>
              <a:prstGeom prst="rect">
                <a:avLst/>
              </a:prstGeom>
              <a:ln>
                <a:solidFill>
                  <a:schemeClr val="accent1"/>
                </a:solidFill>
              </a:ln>
            </p:spPr>
          </p:pic>
          <p:pic>
            <p:nvPicPr>
              <p:cNvPr id="8" name="Afbeelding 7">
                <a:extLst>
                  <a:ext uri="{FF2B5EF4-FFF2-40B4-BE49-F238E27FC236}">
                    <a16:creationId xmlns:a16="http://schemas.microsoft.com/office/drawing/2014/main" id="{56D48072-1400-BD3B-6EA3-7B50BDD7D92E}"/>
                  </a:ext>
                </a:extLst>
              </p:cNvPr>
              <p:cNvPicPr>
                <a:picLocks noChangeAspect="1"/>
              </p:cNvPicPr>
              <p:nvPr/>
            </p:nvPicPr>
            <p:blipFill>
              <a:blip r:embed="rId8"/>
              <a:stretch>
                <a:fillRect/>
              </a:stretch>
            </p:blipFill>
            <p:spPr>
              <a:xfrm rot="326293">
                <a:off x="9114104" y="3599050"/>
                <a:ext cx="1035899" cy="1539902"/>
              </a:xfrm>
              <a:prstGeom prst="rect">
                <a:avLst/>
              </a:prstGeom>
              <a:ln>
                <a:solidFill>
                  <a:schemeClr val="accent1"/>
                </a:solidFill>
              </a:ln>
            </p:spPr>
          </p:pic>
        </p:grpSp>
        <p:sp>
          <p:nvSpPr>
            <p:cNvPr id="10" name="Tekstvak 9">
              <a:extLst>
                <a:ext uri="{FF2B5EF4-FFF2-40B4-BE49-F238E27FC236}">
                  <a16:creationId xmlns:a16="http://schemas.microsoft.com/office/drawing/2014/main" id="{CDCF3437-5866-38A0-3C95-55768182EA41}"/>
                </a:ext>
              </a:extLst>
            </p:cNvPr>
            <p:cNvSpPr txBox="1"/>
            <p:nvPr/>
          </p:nvSpPr>
          <p:spPr>
            <a:xfrm>
              <a:off x="8325078" y="5120705"/>
              <a:ext cx="3912215" cy="369332"/>
            </a:xfrm>
            <a:prstGeom prst="rect">
              <a:avLst/>
            </a:prstGeom>
            <a:noFill/>
          </p:spPr>
          <p:txBody>
            <a:bodyPr wrap="square">
              <a:spAutoFit/>
            </a:bodyPr>
            <a:lstStyle/>
            <a:p>
              <a:pPr lvl="1"/>
              <a:r>
                <a:rPr lang="nl-BE">
                  <a:hlinkClick r:id="rId9"/>
                </a:rPr>
                <a:t>https://www.ecta.com/guidelines/</a:t>
              </a:r>
              <a:endParaRPr lang="nl-BE"/>
            </a:p>
          </p:txBody>
        </p:sp>
      </p:grpSp>
      <p:pic>
        <p:nvPicPr>
          <p:cNvPr id="11" name="Afbeelding 10">
            <a:extLst>
              <a:ext uri="{FF2B5EF4-FFF2-40B4-BE49-F238E27FC236}">
                <a16:creationId xmlns:a16="http://schemas.microsoft.com/office/drawing/2014/main" id="{69726993-DEF0-DA28-4F61-A8B03388E3C9}"/>
              </a:ext>
            </a:extLst>
          </p:cNvPr>
          <p:cNvPicPr>
            <a:picLocks noChangeAspect="1"/>
          </p:cNvPicPr>
          <p:nvPr/>
        </p:nvPicPr>
        <p:blipFill>
          <a:blip r:embed="rId10"/>
          <a:stretch>
            <a:fillRect/>
          </a:stretch>
        </p:blipFill>
        <p:spPr>
          <a:xfrm>
            <a:off x="829588" y="3429000"/>
            <a:ext cx="1730358" cy="1220714"/>
          </a:xfrm>
          <a:prstGeom prst="rect">
            <a:avLst/>
          </a:prstGeom>
          <a:ln>
            <a:solidFill>
              <a:schemeClr val="accent1"/>
            </a:solidFill>
          </a:ln>
        </p:spPr>
      </p:pic>
      <p:sp>
        <p:nvSpPr>
          <p:cNvPr id="12" name="Rechthoek: ezelsoor 11">
            <a:extLst>
              <a:ext uri="{FF2B5EF4-FFF2-40B4-BE49-F238E27FC236}">
                <a16:creationId xmlns:a16="http://schemas.microsoft.com/office/drawing/2014/main" id="{F5F7D6C1-2350-B543-2811-5074056CEE06}"/>
              </a:ext>
            </a:extLst>
          </p:cNvPr>
          <p:cNvSpPr/>
          <p:nvPr/>
        </p:nvSpPr>
        <p:spPr>
          <a:xfrm rot="490858">
            <a:off x="10233677" y="1400495"/>
            <a:ext cx="1585731" cy="1622768"/>
          </a:xfrm>
          <a:prstGeom prst="foldedCorner">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a:solidFill>
                  <a:schemeClr val="tx1"/>
                </a:solidFill>
              </a:rPr>
              <a:t>New ECTA-Cefic-ECLIC Digital </a:t>
            </a:r>
            <a:r>
              <a:rPr lang="nl-BE" err="1">
                <a:solidFill>
                  <a:schemeClr val="tx1"/>
                </a:solidFill>
              </a:rPr>
              <a:t>collaboration</a:t>
            </a:r>
            <a:r>
              <a:rPr lang="nl-BE">
                <a:solidFill>
                  <a:schemeClr val="tx1"/>
                </a:solidFill>
              </a:rPr>
              <a:t> survey 2025</a:t>
            </a:r>
          </a:p>
        </p:txBody>
      </p:sp>
      <p:sp>
        <p:nvSpPr>
          <p:cNvPr id="13" name="Rechthoek: afgeronde hoeken 12">
            <a:extLst>
              <a:ext uri="{FF2B5EF4-FFF2-40B4-BE49-F238E27FC236}">
                <a16:creationId xmlns:a16="http://schemas.microsoft.com/office/drawing/2014/main" id="{1BDF1419-E326-AF67-BE78-8E6831777A46}"/>
              </a:ext>
            </a:extLst>
          </p:cNvPr>
          <p:cNvSpPr/>
          <p:nvPr/>
        </p:nvSpPr>
        <p:spPr>
          <a:xfrm>
            <a:off x="4544350" y="5305371"/>
            <a:ext cx="1847432" cy="64962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sz="2000"/>
              <a:t>Data </a:t>
            </a:r>
            <a:r>
              <a:rPr lang="nl-BE" sz="2000" err="1"/>
              <a:t>governance</a:t>
            </a:r>
            <a:endParaRPr lang="nl-BE" sz="2000"/>
          </a:p>
        </p:txBody>
      </p:sp>
    </p:spTree>
    <p:extLst>
      <p:ext uri="{BB962C8B-B14F-4D97-AF65-F5344CB8AC3E}">
        <p14:creationId xmlns:p14="http://schemas.microsoft.com/office/powerpoint/2010/main" val="53204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AI-generated content may be incorrect.">
            <a:extLst>
              <a:ext uri="{FF2B5EF4-FFF2-40B4-BE49-F238E27FC236}">
                <a16:creationId xmlns:a16="http://schemas.microsoft.com/office/drawing/2014/main" id="{EF4FABB3-AF21-13C9-906B-A83D83471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5314" y="1208314"/>
            <a:ext cx="4517572" cy="4517572"/>
          </a:xfrm>
          <a:prstGeom prst="rect">
            <a:avLst/>
          </a:prstGeom>
        </p:spPr>
      </p:pic>
      <p:sp>
        <p:nvSpPr>
          <p:cNvPr id="4" name="TextBox 3">
            <a:extLst>
              <a:ext uri="{FF2B5EF4-FFF2-40B4-BE49-F238E27FC236}">
                <a16:creationId xmlns:a16="http://schemas.microsoft.com/office/drawing/2014/main" id="{411FC0D4-0CCE-1A04-3255-7B3FCA438DF7}"/>
              </a:ext>
            </a:extLst>
          </p:cNvPr>
          <p:cNvSpPr txBox="1"/>
          <p:nvPr/>
        </p:nvSpPr>
        <p:spPr>
          <a:xfrm>
            <a:off x="8392886" y="5956943"/>
            <a:ext cx="6109252" cy="369332"/>
          </a:xfrm>
          <a:prstGeom prst="rect">
            <a:avLst/>
          </a:prstGeom>
          <a:noFill/>
        </p:spPr>
        <p:txBody>
          <a:bodyPr wrap="square">
            <a:spAutoFit/>
          </a:bodyPr>
          <a:lstStyle/>
          <a:p>
            <a:r>
              <a:rPr lang="en-GB" u="sng" kern="100">
                <a:solidFill>
                  <a:srgbClr val="467886"/>
                </a:solidFill>
                <a:latin typeface="Calibri" panose="020F0502020204030204" pitchFamily="34" charset="0"/>
                <a:ea typeface="Times New Roman" panose="02020603050405020304" pitchFamily="18" charset="0"/>
                <a:cs typeface="Times New Roman" panose="02020603050405020304" pitchFamily="18" charset="0"/>
                <a:hlinkClick r:id="rId3"/>
              </a:rPr>
              <a:t>https://sustainability.coldplay.com/</a:t>
            </a:r>
            <a:endParaRPr lang="en-GB" kern="10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11B1A1D-2BE2-1EEF-97EA-23A3336AC7B8}"/>
              </a:ext>
            </a:extLst>
          </p:cNvPr>
          <p:cNvSpPr/>
          <p:nvPr/>
        </p:nvSpPr>
        <p:spPr>
          <a:xfrm>
            <a:off x="3875314" y="1208314"/>
            <a:ext cx="250372" cy="4517572"/>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868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1A08-D140-417F-82D9-1A97056AF625}"/>
              </a:ext>
            </a:extLst>
          </p:cNvPr>
          <p:cNvSpPr>
            <a:spLocks noGrp="1"/>
          </p:cNvSpPr>
          <p:nvPr>
            <p:ph type="title"/>
          </p:nvPr>
        </p:nvSpPr>
        <p:spPr>
          <a:xfrm>
            <a:off x="419708" y="2032864"/>
            <a:ext cx="11352584" cy="3724096"/>
          </a:xfrm>
        </p:spPr>
        <p:txBody>
          <a:bodyPr/>
          <a:lstStyle/>
          <a:p>
            <a:pPr algn="ctr"/>
            <a:r>
              <a:rPr lang="en-US"/>
              <a:t>ECTA Digital  INTERMODAL standards</a:t>
            </a:r>
            <a:br>
              <a:rPr lang="en-US"/>
            </a:br>
            <a:br>
              <a:rPr lang="en-US"/>
            </a:br>
            <a:r>
              <a:rPr lang="en-US" sz="3600"/>
              <a:t>UIRR- ERFA- ECTA Intermodal Digitalization </a:t>
            </a:r>
            <a:r>
              <a:rPr lang="en-US" sz="3600" err="1"/>
              <a:t>WorkgrouP</a:t>
            </a:r>
            <a:r>
              <a:rPr lang="en-US" sz="3600"/>
              <a:t> 2025</a:t>
            </a:r>
            <a:br>
              <a:rPr lang="en-US" sz="4400"/>
            </a:br>
            <a:br>
              <a:rPr lang="en-US" sz="4400"/>
            </a:br>
            <a:endParaRPr lang="nl-NL"/>
          </a:p>
        </p:txBody>
      </p:sp>
      <p:pic>
        <p:nvPicPr>
          <p:cNvPr id="8" name="Afbeelding 7">
            <a:extLst>
              <a:ext uri="{FF2B5EF4-FFF2-40B4-BE49-F238E27FC236}">
                <a16:creationId xmlns:a16="http://schemas.microsoft.com/office/drawing/2014/main" id="{16F19EAD-6C5F-AE31-FBE5-EFF2806F389F}"/>
              </a:ext>
            </a:extLst>
          </p:cNvPr>
          <p:cNvPicPr>
            <a:picLocks noChangeAspect="1"/>
          </p:cNvPicPr>
          <p:nvPr/>
        </p:nvPicPr>
        <p:blipFill>
          <a:blip r:embed="rId3"/>
          <a:stretch>
            <a:fillRect/>
          </a:stretch>
        </p:blipFill>
        <p:spPr>
          <a:xfrm>
            <a:off x="4147570" y="213429"/>
            <a:ext cx="3086367" cy="1409822"/>
          </a:xfrm>
          <a:prstGeom prst="rect">
            <a:avLst/>
          </a:prstGeom>
        </p:spPr>
      </p:pic>
      <p:pic>
        <p:nvPicPr>
          <p:cNvPr id="11" name="Afbeelding 10">
            <a:extLst>
              <a:ext uri="{FF2B5EF4-FFF2-40B4-BE49-F238E27FC236}">
                <a16:creationId xmlns:a16="http://schemas.microsoft.com/office/drawing/2014/main" id="{A63C1560-E483-8FBD-6ED9-F84C5FB30721}"/>
              </a:ext>
            </a:extLst>
          </p:cNvPr>
          <p:cNvPicPr>
            <a:picLocks noChangeAspect="1"/>
          </p:cNvPicPr>
          <p:nvPr/>
        </p:nvPicPr>
        <p:blipFill>
          <a:blip r:embed="rId4"/>
          <a:stretch>
            <a:fillRect/>
          </a:stretch>
        </p:blipFill>
        <p:spPr>
          <a:xfrm>
            <a:off x="8215216" y="340484"/>
            <a:ext cx="2552921" cy="1150720"/>
          </a:xfrm>
          <a:prstGeom prst="rect">
            <a:avLst/>
          </a:prstGeom>
        </p:spPr>
      </p:pic>
    </p:spTree>
    <p:extLst>
      <p:ext uri="{BB962C8B-B14F-4D97-AF65-F5344CB8AC3E}">
        <p14:creationId xmlns:p14="http://schemas.microsoft.com/office/powerpoint/2010/main" val="1899230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B60067-ED5E-71BA-C4BD-A277EC3755C5}"/>
              </a:ext>
            </a:extLst>
          </p:cNvPr>
          <p:cNvSpPr>
            <a:spLocks noGrp="1"/>
          </p:cNvSpPr>
          <p:nvPr>
            <p:ph type="title"/>
          </p:nvPr>
        </p:nvSpPr>
        <p:spPr>
          <a:xfrm>
            <a:off x="263352" y="476672"/>
            <a:ext cx="9806880" cy="850106"/>
          </a:xfrm>
        </p:spPr>
        <p:txBody>
          <a:bodyPr>
            <a:normAutofit fontScale="90000"/>
          </a:bodyPr>
          <a:lstStyle/>
          <a:p>
            <a:r>
              <a:rPr lang="nl-BE"/>
              <a:t>3 new Digital Best </a:t>
            </a:r>
            <a:r>
              <a:rPr lang="nl-BE" err="1"/>
              <a:t>Practice</a:t>
            </a:r>
            <a:r>
              <a:rPr lang="nl-BE"/>
              <a:t> </a:t>
            </a:r>
            <a:r>
              <a:rPr lang="nl-BE" err="1"/>
              <a:t>guidelines</a:t>
            </a:r>
            <a:r>
              <a:rPr lang="nl-BE"/>
              <a:t> </a:t>
            </a:r>
            <a:r>
              <a:rPr lang="nl-BE" err="1"/>
              <a:t>published</a:t>
            </a:r>
            <a:r>
              <a:rPr lang="nl-BE"/>
              <a:t> in </a:t>
            </a:r>
            <a:r>
              <a:rPr lang="nl-BE" err="1"/>
              <a:t>October</a:t>
            </a:r>
            <a:r>
              <a:rPr lang="nl-BE"/>
              <a:t> 2025</a:t>
            </a:r>
          </a:p>
        </p:txBody>
      </p:sp>
      <p:sp>
        <p:nvSpPr>
          <p:cNvPr id="3" name="Tijdelijke aanduiding voor inhoud 2">
            <a:extLst>
              <a:ext uri="{FF2B5EF4-FFF2-40B4-BE49-F238E27FC236}">
                <a16:creationId xmlns:a16="http://schemas.microsoft.com/office/drawing/2014/main" id="{0DABDC8F-3C50-3E71-8FC0-B1ABBDE3AD86}"/>
              </a:ext>
            </a:extLst>
          </p:cNvPr>
          <p:cNvSpPr>
            <a:spLocks noGrp="1"/>
          </p:cNvSpPr>
          <p:nvPr>
            <p:ph idx="1"/>
          </p:nvPr>
        </p:nvSpPr>
        <p:spPr/>
        <p:txBody>
          <a:bodyPr>
            <a:normAutofit lnSpcReduction="10000"/>
          </a:bodyPr>
          <a:lstStyle/>
          <a:p>
            <a:r>
              <a:rPr lang="nl-BE" sz="2400" b="1"/>
              <a:t>Guideline 1:   </a:t>
            </a:r>
          </a:p>
          <a:p>
            <a:pPr lvl="1"/>
            <a:r>
              <a:rPr lang="en-US" sz="2000">
                <a:solidFill>
                  <a:srgbClr val="0070C0"/>
                </a:solidFill>
              </a:rPr>
              <a:t>General principles for a </a:t>
            </a:r>
            <a:r>
              <a:rPr lang="en-US" sz="2000" err="1">
                <a:solidFill>
                  <a:srgbClr val="0070C0"/>
                </a:solidFill>
              </a:rPr>
              <a:t>standardised</a:t>
            </a:r>
            <a:r>
              <a:rPr lang="en-US" sz="2000">
                <a:solidFill>
                  <a:srgbClr val="0070C0"/>
                </a:solidFill>
              </a:rPr>
              <a:t> digital data sharing in intermodal freight transport</a:t>
            </a:r>
            <a:endParaRPr lang="nl-BE" sz="2000">
              <a:solidFill>
                <a:srgbClr val="0070C0"/>
              </a:solidFill>
            </a:endParaRPr>
          </a:p>
          <a:p>
            <a:r>
              <a:rPr lang="nl-BE" sz="2400" b="1"/>
              <a:t>Guideline 2: </a:t>
            </a:r>
            <a:r>
              <a:rPr lang="nl-NL" sz="2400" b="1"/>
              <a:t> </a:t>
            </a:r>
          </a:p>
          <a:p>
            <a:pPr lvl="1"/>
            <a:r>
              <a:rPr lang="en-US" sz="2000">
                <a:solidFill>
                  <a:srgbClr val="0070C0"/>
                </a:solidFill>
              </a:rPr>
              <a:t>Standardized Intermodal Digital Booking - Gate IN and Gate OUT</a:t>
            </a:r>
            <a:endParaRPr lang="nl-BE" sz="2000">
              <a:solidFill>
                <a:srgbClr val="0070C0"/>
              </a:solidFill>
            </a:endParaRPr>
          </a:p>
          <a:p>
            <a:r>
              <a:rPr lang="en-US" sz="2400" b="1"/>
              <a:t>Guideline 3: </a:t>
            </a:r>
            <a:r>
              <a:rPr lang="nl-BE" sz="2400" b="1"/>
              <a:t> </a:t>
            </a:r>
            <a:endParaRPr lang="en-US" sz="2400" b="1"/>
          </a:p>
          <a:p>
            <a:pPr lvl="1"/>
            <a:r>
              <a:rPr lang="en-US" sz="2000">
                <a:solidFill>
                  <a:srgbClr val="0070C0"/>
                </a:solidFill>
              </a:rPr>
              <a:t>Standardized digital data sharing in intermodal freight between RU-CTO-TO</a:t>
            </a:r>
          </a:p>
          <a:p>
            <a:pPr lvl="1"/>
            <a:endParaRPr lang="en-US" sz="2000">
              <a:solidFill>
                <a:srgbClr val="0070C0"/>
              </a:solidFill>
            </a:endParaRPr>
          </a:p>
          <a:p>
            <a:pPr marL="57150" indent="0">
              <a:buNone/>
            </a:pPr>
            <a:r>
              <a:rPr lang="en-US" sz="2400">
                <a:solidFill>
                  <a:srgbClr val="0070C0"/>
                </a:solidFill>
                <a:hlinkClick r:id="rId2"/>
              </a:rPr>
              <a:t>https://www.ecta.com/guidelines/</a:t>
            </a:r>
            <a:endParaRPr lang="en-US" sz="2400">
              <a:solidFill>
                <a:srgbClr val="0070C0"/>
              </a:solidFill>
            </a:endParaRPr>
          </a:p>
          <a:p>
            <a:pPr marL="57150" indent="0">
              <a:buNone/>
            </a:pPr>
            <a:endParaRPr lang="en-US" sz="2400">
              <a:solidFill>
                <a:srgbClr val="0070C0"/>
              </a:solidFill>
            </a:endParaRPr>
          </a:p>
          <a:p>
            <a:pPr marL="0" indent="0">
              <a:buNone/>
            </a:pPr>
            <a:r>
              <a:rPr lang="en-US" sz="2400" b="1">
                <a:solidFill>
                  <a:schemeClr val="accent1"/>
                </a:solidFill>
              </a:rPr>
              <a:t>2026</a:t>
            </a:r>
          </a:p>
          <a:p>
            <a:r>
              <a:rPr lang="nl-BE" sz="2400" b="1"/>
              <a:t>Digital UIRR-ECTA </a:t>
            </a:r>
            <a:r>
              <a:rPr lang="nl-BE" sz="2400" b="1" err="1"/>
              <a:t>webinars</a:t>
            </a:r>
            <a:r>
              <a:rPr lang="nl-BE" sz="2400" b="1"/>
              <a:t> </a:t>
            </a:r>
            <a:r>
              <a:rPr lang="nl-BE" sz="2400" b="1" err="1"/>
              <a:t>to</a:t>
            </a:r>
            <a:r>
              <a:rPr lang="nl-BE" sz="2400" b="1"/>
              <a:t> </a:t>
            </a:r>
            <a:r>
              <a:rPr lang="nl-BE" sz="2400" b="1" err="1"/>
              <a:t>explain</a:t>
            </a:r>
            <a:r>
              <a:rPr lang="nl-BE" sz="2400" b="1"/>
              <a:t>, </a:t>
            </a:r>
            <a:r>
              <a:rPr lang="nl-BE" sz="2400" b="1" err="1"/>
              <a:t>promote</a:t>
            </a:r>
            <a:r>
              <a:rPr lang="nl-BE" sz="2400" b="1"/>
              <a:t> new </a:t>
            </a:r>
            <a:r>
              <a:rPr lang="nl-BE" sz="2400" b="1" err="1"/>
              <a:t>guidelines</a:t>
            </a:r>
            <a:r>
              <a:rPr lang="nl-BE" sz="2400" b="1"/>
              <a:t> </a:t>
            </a:r>
            <a:endParaRPr lang="en-US" sz="2400" b="1"/>
          </a:p>
          <a:p>
            <a:endParaRPr lang="nl-BE" sz="2400">
              <a:solidFill>
                <a:srgbClr val="0070C0"/>
              </a:solidFill>
            </a:endParaRPr>
          </a:p>
        </p:txBody>
      </p:sp>
      <p:sp>
        <p:nvSpPr>
          <p:cNvPr id="4" name="Tijdelijke aanduiding voor dianummer 3">
            <a:extLst>
              <a:ext uri="{FF2B5EF4-FFF2-40B4-BE49-F238E27FC236}">
                <a16:creationId xmlns:a16="http://schemas.microsoft.com/office/drawing/2014/main" id="{9672CDAF-E54F-B3BB-173B-015A25F01C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Afbeelding 8">
            <a:extLst>
              <a:ext uri="{FF2B5EF4-FFF2-40B4-BE49-F238E27FC236}">
                <a16:creationId xmlns:a16="http://schemas.microsoft.com/office/drawing/2014/main" id="{C2EE27E8-F19F-982A-82F3-0962393FF020}"/>
              </a:ext>
            </a:extLst>
          </p:cNvPr>
          <p:cNvPicPr>
            <a:picLocks noChangeAspect="1"/>
          </p:cNvPicPr>
          <p:nvPr/>
        </p:nvPicPr>
        <p:blipFill>
          <a:blip r:embed="rId3"/>
          <a:stretch>
            <a:fillRect/>
          </a:stretch>
        </p:blipFill>
        <p:spPr>
          <a:xfrm rot="170755">
            <a:off x="9770751" y="2978489"/>
            <a:ext cx="1459602" cy="1939471"/>
          </a:xfrm>
          <a:prstGeom prst="rect">
            <a:avLst/>
          </a:prstGeom>
          <a:ln>
            <a:solidFill>
              <a:schemeClr val="tx2"/>
            </a:solidFill>
          </a:ln>
        </p:spPr>
      </p:pic>
      <p:pic>
        <p:nvPicPr>
          <p:cNvPr id="10" name="Afbeelding 9">
            <a:extLst>
              <a:ext uri="{FF2B5EF4-FFF2-40B4-BE49-F238E27FC236}">
                <a16:creationId xmlns:a16="http://schemas.microsoft.com/office/drawing/2014/main" id="{F2E1D2D4-6A5F-1ADA-8050-1F1990DCE51E}"/>
              </a:ext>
            </a:extLst>
          </p:cNvPr>
          <p:cNvPicPr>
            <a:picLocks noChangeAspect="1"/>
          </p:cNvPicPr>
          <p:nvPr/>
        </p:nvPicPr>
        <p:blipFill>
          <a:blip r:embed="rId3"/>
          <a:stretch>
            <a:fillRect/>
          </a:stretch>
        </p:blipFill>
        <p:spPr>
          <a:xfrm rot="170755">
            <a:off x="9923151" y="3130889"/>
            <a:ext cx="1459602" cy="1939471"/>
          </a:xfrm>
          <a:prstGeom prst="rect">
            <a:avLst/>
          </a:prstGeom>
          <a:ln>
            <a:solidFill>
              <a:schemeClr val="tx2"/>
            </a:solidFill>
          </a:ln>
        </p:spPr>
      </p:pic>
      <p:pic>
        <p:nvPicPr>
          <p:cNvPr id="11" name="Afbeelding 10">
            <a:extLst>
              <a:ext uri="{FF2B5EF4-FFF2-40B4-BE49-F238E27FC236}">
                <a16:creationId xmlns:a16="http://schemas.microsoft.com/office/drawing/2014/main" id="{0AE22AA9-2809-2B87-F1AC-AB859EB6725B}"/>
              </a:ext>
            </a:extLst>
          </p:cNvPr>
          <p:cNvPicPr>
            <a:picLocks noChangeAspect="1"/>
          </p:cNvPicPr>
          <p:nvPr/>
        </p:nvPicPr>
        <p:blipFill>
          <a:blip r:embed="rId3"/>
          <a:stretch>
            <a:fillRect/>
          </a:stretch>
        </p:blipFill>
        <p:spPr>
          <a:xfrm rot="170755">
            <a:off x="10075551" y="3283289"/>
            <a:ext cx="1459602" cy="1939471"/>
          </a:xfrm>
          <a:prstGeom prst="rect">
            <a:avLst/>
          </a:prstGeom>
          <a:ln>
            <a:solidFill>
              <a:schemeClr val="tx2"/>
            </a:solidFill>
          </a:ln>
        </p:spPr>
      </p:pic>
    </p:spTree>
    <p:extLst>
      <p:ext uri="{BB962C8B-B14F-4D97-AF65-F5344CB8AC3E}">
        <p14:creationId xmlns:p14="http://schemas.microsoft.com/office/powerpoint/2010/main" val="1607973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16F3D6-4260-209C-B9E4-585D8E66AB4B}"/>
              </a:ext>
            </a:extLst>
          </p:cNvPr>
          <p:cNvSpPr>
            <a:spLocks noGrp="1"/>
          </p:cNvSpPr>
          <p:nvPr>
            <p:ph type="title"/>
          </p:nvPr>
        </p:nvSpPr>
        <p:spPr/>
        <p:txBody>
          <a:bodyPr/>
          <a:lstStyle/>
          <a:p>
            <a:r>
              <a:rPr lang="nl-BE"/>
              <a:t>Cefic-ECTA-ECLIC </a:t>
            </a:r>
            <a:r>
              <a:rPr lang="nl-BE" err="1"/>
              <a:t>digitalization</a:t>
            </a:r>
            <a:r>
              <a:rPr lang="nl-BE"/>
              <a:t> survey</a:t>
            </a:r>
          </a:p>
        </p:txBody>
      </p:sp>
      <p:sp>
        <p:nvSpPr>
          <p:cNvPr id="3" name="Tijdelijke aanduiding voor inhoud 2">
            <a:extLst>
              <a:ext uri="{FF2B5EF4-FFF2-40B4-BE49-F238E27FC236}">
                <a16:creationId xmlns:a16="http://schemas.microsoft.com/office/drawing/2014/main" id="{32A817FC-500B-8635-C73B-19BD74C96C74}"/>
              </a:ext>
            </a:extLst>
          </p:cNvPr>
          <p:cNvSpPr>
            <a:spLocks noGrp="1"/>
          </p:cNvSpPr>
          <p:nvPr>
            <p:ph idx="1"/>
          </p:nvPr>
        </p:nvSpPr>
        <p:spPr>
          <a:xfrm>
            <a:off x="609600" y="1365813"/>
            <a:ext cx="10972800" cy="4590959"/>
          </a:xfrm>
        </p:spPr>
        <p:txBody>
          <a:bodyPr/>
          <a:lstStyle/>
          <a:p>
            <a:r>
              <a:rPr lang="nl-BE"/>
              <a:t>New digital </a:t>
            </a:r>
            <a:r>
              <a:rPr lang="nl-BE" err="1"/>
              <a:t>collaboration</a:t>
            </a:r>
            <a:r>
              <a:rPr lang="nl-BE"/>
              <a:t> Survey </a:t>
            </a:r>
            <a:r>
              <a:rPr lang="nl-BE" err="1"/>
              <a:t>launched</a:t>
            </a:r>
            <a:r>
              <a:rPr lang="nl-BE"/>
              <a:t> </a:t>
            </a:r>
            <a:r>
              <a:rPr lang="nl-BE" err="1"/>
              <a:t>early</a:t>
            </a:r>
            <a:r>
              <a:rPr lang="nl-BE"/>
              <a:t> November ‘25 </a:t>
            </a:r>
            <a:r>
              <a:rPr lang="nl-BE" err="1"/>
              <a:t>together</a:t>
            </a:r>
            <a:r>
              <a:rPr lang="nl-BE"/>
              <a:t> </a:t>
            </a:r>
            <a:r>
              <a:rPr lang="nl-BE" err="1"/>
              <a:t>with</a:t>
            </a:r>
            <a:r>
              <a:rPr lang="nl-BE"/>
              <a:t> Cefic</a:t>
            </a:r>
          </a:p>
          <a:p>
            <a:r>
              <a:rPr lang="nl-BE"/>
              <a:t>Open invite </a:t>
            </a:r>
            <a:r>
              <a:rPr lang="nl-BE" err="1"/>
              <a:t>to</a:t>
            </a:r>
            <a:r>
              <a:rPr lang="nl-BE"/>
              <a:t> share </a:t>
            </a:r>
            <a:r>
              <a:rPr lang="nl-BE" err="1"/>
              <a:t>your</a:t>
            </a:r>
            <a:r>
              <a:rPr lang="nl-BE"/>
              <a:t> </a:t>
            </a:r>
            <a:r>
              <a:rPr lang="nl-BE" err="1"/>
              <a:t>thoughts</a:t>
            </a:r>
            <a:r>
              <a:rPr lang="nl-BE"/>
              <a:t>, </a:t>
            </a:r>
            <a:r>
              <a:rPr lang="nl-BE" err="1"/>
              <a:t>replies</a:t>
            </a:r>
            <a:r>
              <a:rPr lang="nl-BE"/>
              <a:t> </a:t>
            </a:r>
            <a:r>
              <a:rPr lang="nl-BE" err="1"/>
              <a:t>by</a:t>
            </a:r>
            <a:r>
              <a:rPr lang="nl-BE"/>
              <a:t> end November</a:t>
            </a:r>
          </a:p>
          <a:p>
            <a:r>
              <a:rPr lang="nl-BE" err="1"/>
              <a:t>Results</a:t>
            </a:r>
            <a:r>
              <a:rPr lang="nl-BE"/>
              <a:t> in 2026</a:t>
            </a:r>
          </a:p>
        </p:txBody>
      </p:sp>
      <p:sp>
        <p:nvSpPr>
          <p:cNvPr id="4" name="Tijdelijke aanduiding voor dianummer 3">
            <a:extLst>
              <a:ext uri="{FF2B5EF4-FFF2-40B4-BE49-F238E27FC236}">
                <a16:creationId xmlns:a16="http://schemas.microsoft.com/office/drawing/2014/main" id="{96A5AE75-8E75-DEBE-31F8-8C70A357B52C}"/>
              </a:ext>
            </a:extLst>
          </p:cNvPr>
          <p:cNvSpPr>
            <a:spLocks noGrp="1"/>
          </p:cNvSpPr>
          <p:nvPr>
            <p:ph type="sldNum" sz="quarter" idx="12"/>
          </p:nvPr>
        </p:nvSpPr>
        <p:spPr/>
        <p:txBody>
          <a:bodyPr/>
          <a:lstStyle/>
          <a:p>
            <a:fld id="{2946ADC1-E432-41DA-8E6B-F187E343A216}" type="slidenum">
              <a:rPr lang="nl-NL" smtClean="0"/>
              <a:pPr/>
              <a:t>22</a:t>
            </a:fld>
            <a:endParaRPr lang="nl-NL"/>
          </a:p>
        </p:txBody>
      </p:sp>
      <p:pic>
        <p:nvPicPr>
          <p:cNvPr id="6" name="Afbeelding 5">
            <a:extLst>
              <a:ext uri="{FF2B5EF4-FFF2-40B4-BE49-F238E27FC236}">
                <a16:creationId xmlns:a16="http://schemas.microsoft.com/office/drawing/2014/main" id="{C6A75792-AC5F-0639-84D1-F74B3B89B443}"/>
              </a:ext>
            </a:extLst>
          </p:cNvPr>
          <p:cNvPicPr>
            <a:picLocks noChangeAspect="1"/>
          </p:cNvPicPr>
          <p:nvPr/>
        </p:nvPicPr>
        <p:blipFill>
          <a:blip r:embed="rId2"/>
          <a:stretch>
            <a:fillRect/>
          </a:stretch>
        </p:blipFill>
        <p:spPr>
          <a:xfrm rot="157186">
            <a:off x="1650955" y="3836464"/>
            <a:ext cx="7724172" cy="2593237"/>
          </a:xfrm>
          <a:prstGeom prst="rect">
            <a:avLst/>
          </a:prstGeom>
          <a:ln>
            <a:solidFill>
              <a:schemeClr val="accent1"/>
            </a:solidFill>
          </a:ln>
        </p:spPr>
      </p:pic>
    </p:spTree>
    <p:extLst>
      <p:ext uri="{BB962C8B-B14F-4D97-AF65-F5344CB8AC3E}">
        <p14:creationId xmlns:p14="http://schemas.microsoft.com/office/powerpoint/2010/main" val="1948452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845B2D5-5BB5-9554-5F0E-0FFC36E38ECB}"/>
              </a:ext>
            </a:extLst>
          </p:cNvPr>
          <p:cNvSpPr>
            <a:spLocks noGrp="1"/>
          </p:cNvSpPr>
          <p:nvPr>
            <p:ph type="title"/>
          </p:nvPr>
        </p:nvSpPr>
        <p:spPr/>
        <p:txBody>
          <a:bodyPr>
            <a:noAutofit/>
          </a:bodyPr>
          <a:lstStyle/>
          <a:p>
            <a:r>
              <a:rPr lang="nl-BE" sz="2800"/>
              <a:t>Digital Collaboration in </a:t>
            </a:r>
            <a:r>
              <a:rPr lang="nl-BE" sz="2800" err="1"/>
              <a:t>tankcleaning</a:t>
            </a:r>
            <a:r>
              <a:rPr lang="nl-BE" sz="2800"/>
              <a:t> via </a:t>
            </a:r>
            <a:r>
              <a:rPr lang="nl-BE" sz="2800" err="1"/>
              <a:t>the</a:t>
            </a:r>
            <a:r>
              <a:rPr lang="nl-BE" sz="2800"/>
              <a:t> ECLIC community</a:t>
            </a:r>
          </a:p>
        </p:txBody>
      </p:sp>
      <p:sp>
        <p:nvSpPr>
          <p:cNvPr id="2" name="Tijdelijke aanduiding voor dianummer 1">
            <a:extLst>
              <a:ext uri="{FF2B5EF4-FFF2-40B4-BE49-F238E27FC236}">
                <a16:creationId xmlns:a16="http://schemas.microsoft.com/office/drawing/2014/main" id="{7B8CF897-9CFC-5DAB-6CC4-1B160AA1AD7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FC15F-C120-4861-8B5B-0471F23504A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Afbeelding 4">
            <a:extLst>
              <a:ext uri="{FF2B5EF4-FFF2-40B4-BE49-F238E27FC236}">
                <a16:creationId xmlns:a16="http://schemas.microsoft.com/office/drawing/2014/main" id="{00B3E94D-4DE9-7DB8-9ACB-5F39DEBD2306}"/>
              </a:ext>
            </a:extLst>
          </p:cNvPr>
          <p:cNvPicPr>
            <a:picLocks noChangeAspect="1"/>
          </p:cNvPicPr>
          <p:nvPr/>
        </p:nvPicPr>
        <p:blipFill>
          <a:blip r:embed="rId2"/>
          <a:stretch>
            <a:fillRect/>
          </a:stretch>
        </p:blipFill>
        <p:spPr>
          <a:xfrm>
            <a:off x="217680" y="1163429"/>
            <a:ext cx="6408712" cy="3201675"/>
          </a:xfrm>
          <a:prstGeom prst="rect">
            <a:avLst/>
          </a:prstGeom>
        </p:spPr>
      </p:pic>
      <p:sp>
        <p:nvSpPr>
          <p:cNvPr id="4" name="Tekstvak 3">
            <a:extLst>
              <a:ext uri="{FF2B5EF4-FFF2-40B4-BE49-F238E27FC236}">
                <a16:creationId xmlns:a16="http://schemas.microsoft.com/office/drawing/2014/main" id="{1964B5A4-76A5-06F6-7EA9-C0C6D397F693}"/>
              </a:ext>
            </a:extLst>
          </p:cNvPr>
          <p:cNvSpPr txBox="1"/>
          <p:nvPr/>
        </p:nvSpPr>
        <p:spPr>
          <a:xfrm>
            <a:off x="388330" y="5305116"/>
            <a:ext cx="6168291"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Calibri"/>
                <a:ea typeface="+mn-ea"/>
                <a:cs typeface="+mn-cs"/>
              </a:rPr>
              <a:t>The </a:t>
            </a:r>
            <a:r>
              <a:rPr kumimoji="0" lang="nl-BE" sz="2800" b="0" i="0" u="none" strike="noStrike" kern="1200" cap="none" spc="0" normalizeH="0" baseline="0" noProof="0" err="1">
                <a:ln>
                  <a:noFill/>
                </a:ln>
                <a:solidFill>
                  <a:prstClr val="black"/>
                </a:solidFill>
                <a:effectLst/>
                <a:uLnTx/>
                <a:uFillTx/>
                <a:latin typeface="Calibri"/>
                <a:ea typeface="+mn-ea"/>
                <a:cs typeface="+mn-cs"/>
              </a:rPr>
              <a:t>electronic</a:t>
            </a:r>
            <a:r>
              <a:rPr kumimoji="0" lang="nl-BE" sz="2800" b="0" i="0" u="none" strike="noStrike" kern="1200" cap="none" spc="0" normalizeH="0" baseline="0" noProof="0">
                <a:ln>
                  <a:noFill/>
                </a:ln>
                <a:solidFill>
                  <a:prstClr val="black"/>
                </a:solidFill>
                <a:effectLst/>
                <a:uLnTx/>
                <a:uFillTx/>
                <a:latin typeface="Calibri"/>
                <a:ea typeface="+mn-ea"/>
                <a:cs typeface="+mn-cs"/>
              </a:rPr>
              <a:t> EFTCO Cleaning document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2800" b="0" i="0" u="none" strike="noStrike" kern="1200" cap="none" spc="0" normalizeH="0" baseline="0" noProof="0">
                <a:ln>
                  <a:noFill/>
                </a:ln>
                <a:solidFill>
                  <a:prstClr val="black"/>
                </a:solidFill>
                <a:effectLst/>
                <a:uLnTx/>
                <a:uFillTx/>
                <a:latin typeface="Calibri"/>
                <a:ea typeface="+mn-ea"/>
                <a:cs typeface="+mn-cs"/>
              </a:rPr>
              <a:t>eECD </a:t>
            </a:r>
            <a:r>
              <a:rPr kumimoji="0" lang="nl-BE" sz="2800" b="0" i="0" u="none" strike="noStrike" kern="1200" cap="none" spc="0" normalizeH="0" baseline="0" noProof="0" err="1">
                <a:ln>
                  <a:noFill/>
                </a:ln>
                <a:solidFill>
                  <a:prstClr val="black"/>
                </a:solidFill>
                <a:effectLst/>
                <a:uLnTx/>
                <a:uFillTx/>
                <a:latin typeface="Calibri"/>
                <a:ea typeface="+mn-ea"/>
                <a:cs typeface="+mn-cs"/>
              </a:rPr>
              <a:t>Use</a:t>
            </a:r>
            <a:r>
              <a:rPr kumimoji="0" lang="nl-BE" sz="2800" b="0" i="0" u="none" strike="noStrike" kern="1200" cap="none" spc="0" normalizeH="0" baseline="0" noProof="0">
                <a:ln>
                  <a:noFill/>
                </a:ln>
                <a:solidFill>
                  <a:prstClr val="black"/>
                </a:solidFill>
                <a:effectLst/>
                <a:uLnTx/>
                <a:uFillTx/>
                <a:latin typeface="Calibri"/>
                <a:ea typeface="+mn-ea"/>
                <a:cs typeface="+mn-cs"/>
              </a:rPr>
              <a:t> Case (non </a:t>
            </a:r>
            <a:r>
              <a:rPr kumimoji="0" lang="nl-BE" sz="2800" b="0" i="0" u="none" strike="noStrike" kern="1200" cap="none" spc="0" normalizeH="0" baseline="0" noProof="0" err="1">
                <a:ln>
                  <a:noFill/>
                </a:ln>
                <a:solidFill>
                  <a:prstClr val="black"/>
                </a:solidFill>
                <a:effectLst/>
                <a:uLnTx/>
                <a:uFillTx/>
                <a:latin typeface="Calibri"/>
                <a:ea typeface="+mn-ea"/>
                <a:cs typeface="+mn-cs"/>
              </a:rPr>
              <a:t>competitive</a:t>
            </a:r>
            <a:r>
              <a:rPr kumimoji="0" lang="nl-BE" sz="2800" b="0" i="0" u="none" strike="noStrike" kern="1200" cap="none" spc="0" normalizeH="0" baseline="0" noProof="0">
                <a:ln>
                  <a:noFill/>
                </a:ln>
                <a:solidFill>
                  <a:prstClr val="black"/>
                </a:solidFill>
                <a:effectLst/>
                <a:uLnTx/>
                <a:uFillTx/>
                <a:latin typeface="Calibri"/>
                <a:ea typeface="+mn-ea"/>
                <a:cs typeface="+mn-cs"/>
              </a:rPr>
              <a:t> </a:t>
            </a:r>
            <a:r>
              <a:rPr kumimoji="0" lang="nl-BE" sz="2800" b="0" i="0" u="none" strike="noStrike" kern="1200" cap="none" spc="0" normalizeH="0" baseline="0" noProof="0" err="1">
                <a:ln>
                  <a:noFill/>
                </a:ln>
                <a:solidFill>
                  <a:prstClr val="black"/>
                </a:solidFill>
                <a:effectLst/>
                <a:uLnTx/>
                <a:uFillTx/>
                <a:latin typeface="Calibri"/>
                <a:ea typeface="+mn-ea"/>
                <a:cs typeface="+mn-cs"/>
              </a:rPr>
              <a:t>process</a:t>
            </a:r>
            <a:r>
              <a:rPr kumimoji="0" lang="nl-BE" sz="2800" b="0" i="0" u="none" strike="noStrike" kern="1200" cap="none" spc="0" normalizeH="0" baseline="0" noProof="0">
                <a:ln>
                  <a:noFill/>
                </a:ln>
                <a:solidFill>
                  <a:prstClr val="black"/>
                </a:solidFill>
                <a:effectLst/>
                <a:uLnTx/>
                <a:uFillTx/>
                <a:latin typeface="Calibri"/>
                <a:ea typeface="+mn-ea"/>
                <a:cs typeface="+mn-cs"/>
              </a:rPr>
              <a:t>)</a:t>
            </a:r>
          </a:p>
        </p:txBody>
      </p:sp>
      <p:pic>
        <p:nvPicPr>
          <p:cNvPr id="8" name="Afbeelding 7">
            <a:extLst>
              <a:ext uri="{FF2B5EF4-FFF2-40B4-BE49-F238E27FC236}">
                <a16:creationId xmlns:a16="http://schemas.microsoft.com/office/drawing/2014/main" id="{92B600E6-1923-6A0B-1044-768FAFF184B0}"/>
              </a:ext>
            </a:extLst>
          </p:cNvPr>
          <p:cNvPicPr>
            <a:picLocks noChangeAspect="1"/>
          </p:cNvPicPr>
          <p:nvPr/>
        </p:nvPicPr>
        <p:blipFill>
          <a:blip r:embed="rId3"/>
          <a:stretch>
            <a:fillRect/>
          </a:stretch>
        </p:blipFill>
        <p:spPr>
          <a:xfrm>
            <a:off x="6873750" y="3960096"/>
            <a:ext cx="5179178" cy="2573200"/>
          </a:xfrm>
          <a:prstGeom prst="rect">
            <a:avLst/>
          </a:prstGeom>
        </p:spPr>
      </p:pic>
      <p:pic>
        <p:nvPicPr>
          <p:cNvPr id="12" name="Afbeelding 11">
            <a:extLst>
              <a:ext uri="{FF2B5EF4-FFF2-40B4-BE49-F238E27FC236}">
                <a16:creationId xmlns:a16="http://schemas.microsoft.com/office/drawing/2014/main" id="{488EA586-3425-3228-A4C1-B9296AC3EEE9}"/>
              </a:ext>
            </a:extLst>
          </p:cNvPr>
          <p:cNvPicPr>
            <a:picLocks noChangeAspect="1"/>
          </p:cNvPicPr>
          <p:nvPr/>
        </p:nvPicPr>
        <p:blipFill>
          <a:blip r:embed="rId4"/>
          <a:stretch>
            <a:fillRect/>
          </a:stretch>
        </p:blipFill>
        <p:spPr>
          <a:xfrm>
            <a:off x="6888088" y="1426296"/>
            <a:ext cx="5179179" cy="2232248"/>
          </a:xfrm>
          <a:prstGeom prst="rect">
            <a:avLst/>
          </a:prstGeom>
          <a:ln>
            <a:solidFill>
              <a:schemeClr val="accent1"/>
            </a:solidFill>
          </a:ln>
        </p:spPr>
      </p:pic>
    </p:spTree>
    <p:extLst>
      <p:ext uri="{BB962C8B-B14F-4D97-AF65-F5344CB8AC3E}">
        <p14:creationId xmlns:p14="http://schemas.microsoft.com/office/powerpoint/2010/main" val="695315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CEFB4-02BF-D28A-F60F-B0CFEA952CC1}"/>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0075E8C3-12ED-A003-F695-38D4D8021E60}"/>
              </a:ext>
            </a:extLst>
          </p:cNvPr>
          <p:cNvGraphicFramePr/>
          <p:nvPr/>
        </p:nvGraphicFramePr>
        <p:xfrm>
          <a:off x="2815141" y="121107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0" name="Afbeelding 49">
            <a:extLst>
              <a:ext uri="{FF2B5EF4-FFF2-40B4-BE49-F238E27FC236}">
                <a16:creationId xmlns:a16="http://schemas.microsoft.com/office/drawing/2014/main" id="{53AEDA4F-B15A-9A80-D840-162CF88E393A}"/>
              </a:ext>
            </a:extLst>
          </p:cNvPr>
          <p:cNvPicPr>
            <a:picLocks noChangeAspect="1"/>
          </p:cNvPicPr>
          <p:nvPr/>
        </p:nvPicPr>
        <p:blipFill>
          <a:blip r:embed="rId7">
            <a:biLevel thresh="50000"/>
          </a:blip>
          <a:stretch>
            <a:fillRect/>
          </a:stretch>
        </p:blipFill>
        <p:spPr>
          <a:xfrm>
            <a:off x="9679531" y="3221986"/>
            <a:ext cx="977716" cy="755414"/>
          </a:xfrm>
          <a:prstGeom prst="rect">
            <a:avLst/>
          </a:prstGeom>
        </p:spPr>
      </p:pic>
      <p:sp>
        <p:nvSpPr>
          <p:cNvPr id="81" name="Pijl: rechts 80">
            <a:extLst>
              <a:ext uri="{FF2B5EF4-FFF2-40B4-BE49-F238E27FC236}">
                <a16:creationId xmlns:a16="http://schemas.microsoft.com/office/drawing/2014/main" id="{4A061887-81CC-F6F1-BAA2-776B9519D2EC}"/>
              </a:ext>
            </a:extLst>
          </p:cNvPr>
          <p:cNvSpPr/>
          <p:nvPr/>
        </p:nvSpPr>
        <p:spPr>
          <a:xfrm>
            <a:off x="1631342" y="3599693"/>
            <a:ext cx="1634907" cy="561034"/>
          </a:xfrm>
          <a:prstGeom prst="right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el 1">
            <a:extLst>
              <a:ext uri="{FF2B5EF4-FFF2-40B4-BE49-F238E27FC236}">
                <a16:creationId xmlns:a16="http://schemas.microsoft.com/office/drawing/2014/main" id="{9848F667-154A-0089-DEBD-6A2CCE5B60F7}"/>
              </a:ext>
            </a:extLst>
          </p:cNvPr>
          <p:cNvSpPr>
            <a:spLocks noGrp="1"/>
          </p:cNvSpPr>
          <p:nvPr>
            <p:ph type="title"/>
          </p:nvPr>
        </p:nvSpPr>
        <p:spPr>
          <a:xfrm>
            <a:off x="261311" y="194184"/>
            <a:ext cx="10153422" cy="1200329"/>
          </a:xfrm>
        </p:spPr>
        <p:txBody>
          <a:bodyPr wrap="square">
            <a:spAutoFit/>
          </a:bodyPr>
          <a:lstStyle/>
          <a:p>
            <a:r>
              <a:rPr lang="nl-BE" sz="3200"/>
              <a:t>New integrated way of </a:t>
            </a:r>
            <a:r>
              <a:rPr lang="nl-BE" sz="3200" err="1"/>
              <a:t>working</a:t>
            </a:r>
            <a:r>
              <a:rPr lang="nl-BE" sz="3200"/>
              <a:t> in </a:t>
            </a:r>
            <a:r>
              <a:rPr lang="nl-BE" sz="3200" err="1"/>
              <a:t>tankcleaning</a:t>
            </a:r>
            <a:r>
              <a:rPr lang="nl-BE" sz="3200"/>
              <a:t> </a:t>
            </a:r>
            <a:br>
              <a:rPr lang="nl-BE" sz="2400"/>
            </a:br>
            <a:r>
              <a:rPr lang="nl-BE" sz="2000" i="1">
                <a:solidFill>
                  <a:srgbClr val="FF0000"/>
                </a:solidFill>
              </a:rPr>
              <a:t>Move </a:t>
            </a:r>
            <a:r>
              <a:rPr lang="nl-BE" sz="2000" i="1" err="1">
                <a:solidFill>
                  <a:srgbClr val="FF0000"/>
                </a:solidFill>
              </a:rPr>
              <a:t>to</a:t>
            </a:r>
            <a:r>
              <a:rPr lang="nl-BE" sz="2000" i="1">
                <a:solidFill>
                  <a:srgbClr val="FF0000"/>
                </a:solidFill>
              </a:rPr>
              <a:t> </a:t>
            </a:r>
            <a:r>
              <a:rPr lang="nl-BE" sz="2000" i="1" err="1">
                <a:solidFill>
                  <a:srgbClr val="FF0000"/>
                </a:solidFill>
              </a:rPr>
              <a:t>an</a:t>
            </a:r>
            <a:r>
              <a:rPr lang="nl-BE" sz="2000" i="1">
                <a:solidFill>
                  <a:srgbClr val="FF0000"/>
                </a:solidFill>
              </a:rPr>
              <a:t> </a:t>
            </a:r>
            <a:r>
              <a:rPr lang="nl-BE" sz="2000" i="1" err="1">
                <a:solidFill>
                  <a:srgbClr val="FF0000"/>
                </a:solidFill>
              </a:rPr>
              <a:t>industry</a:t>
            </a:r>
            <a:r>
              <a:rPr lang="nl-BE" sz="2000" i="1">
                <a:solidFill>
                  <a:srgbClr val="FF0000"/>
                </a:solidFill>
              </a:rPr>
              <a:t> </a:t>
            </a:r>
            <a:r>
              <a:rPr lang="nl-BE" sz="2000" i="1" err="1">
                <a:solidFill>
                  <a:srgbClr val="FF0000"/>
                </a:solidFill>
              </a:rPr>
              <a:t>wide</a:t>
            </a:r>
            <a:r>
              <a:rPr lang="nl-BE" sz="2000" i="1">
                <a:solidFill>
                  <a:srgbClr val="FF0000"/>
                </a:solidFill>
              </a:rPr>
              <a:t>, </a:t>
            </a:r>
            <a:r>
              <a:rPr lang="nl-BE" sz="2000" i="1" err="1">
                <a:solidFill>
                  <a:srgbClr val="FF0000"/>
                </a:solidFill>
              </a:rPr>
              <a:t>circular</a:t>
            </a:r>
            <a:r>
              <a:rPr lang="nl-BE" sz="2000" i="1">
                <a:solidFill>
                  <a:srgbClr val="FF0000"/>
                </a:solidFill>
              </a:rPr>
              <a:t>, </a:t>
            </a:r>
            <a:r>
              <a:rPr lang="nl-BE" sz="2000" i="1" err="1">
                <a:solidFill>
                  <a:srgbClr val="FF0000"/>
                </a:solidFill>
              </a:rPr>
              <a:t>collective</a:t>
            </a:r>
            <a:r>
              <a:rPr lang="nl-BE" sz="2000" i="1">
                <a:solidFill>
                  <a:srgbClr val="FF0000"/>
                </a:solidFill>
              </a:rPr>
              <a:t>, digital eECD tank cleaning </a:t>
            </a:r>
            <a:r>
              <a:rPr lang="nl-BE" sz="2000" i="1" err="1">
                <a:solidFill>
                  <a:srgbClr val="FF0000"/>
                </a:solidFill>
              </a:rPr>
              <a:t>process</a:t>
            </a:r>
            <a:r>
              <a:rPr lang="nl-BE" sz="2000" i="1">
                <a:solidFill>
                  <a:srgbClr val="FF0000"/>
                </a:solidFill>
              </a:rPr>
              <a:t> </a:t>
            </a:r>
            <a:r>
              <a:rPr lang="nl-BE" sz="2000" i="1" err="1">
                <a:solidFill>
                  <a:srgbClr val="FF0000"/>
                </a:solidFill>
              </a:rPr>
              <a:t>to</a:t>
            </a:r>
            <a:r>
              <a:rPr lang="nl-BE" sz="2000" i="1">
                <a:solidFill>
                  <a:srgbClr val="FF0000"/>
                </a:solidFill>
              </a:rPr>
              <a:t> </a:t>
            </a:r>
            <a:r>
              <a:rPr lang="nl-BE" sz="2000" i="1" err="1">
                <a:solidFill>
                  <a:srgbClr val="FF0000"/>
                </a:solidFill>
              </a:rPr>
              <a:t>create</a:t>
            </a:r>
            <a:r>
              <a:rPr lang="nl-BE" sz="2000" i="1">
                <a:solidFill>
                  <a:srgbClr val="FF0000"/>
                </a:solidFill>
              </a:rPr>
              <a:t> </a:t>
            </a:r>
            <a:r>
              <a:rPr lang="nl-BE" sz="2000" i="1" err="1">
                <a:solidFill>
                  <a:srgbClr val="FF0000"/>
                </a:solidFill>
              </a:rPr>
              <a:t>value</a:t>
            </a:r>
            <a:r>
              <a:rPr lang="nl-BE" sz="2000" i="1">
                <a:solidFill>
                  <a:srgbClr val="FF0000"/>
                </a:solidFill>
              </a:rPr>
              <a:t> </a:t>
            </a:r>
            <a:r>
              <a:rPr lang="nl-BE" sz="2000" i="1" err="1">
                <a:solidFill>
                  <a:srgbClr val="FF0000"/>
                </a:solidFill>
              </a:rPr>
              <a:t>together</a:t>
            </a:r>
            <a:endParaRPr lang="nl-BE" sz="2400" i="1">
              <a:solidFill>
                <a:srgbClr val="FF0000"/>
              </a:solidFill>
            </a:endParaRPr>
          </a:p>
        </p:txBody>
      </p:sp>
      <p:sp>
        <p:nvSpPr>
          <p:cNvPr id="46" name="Tekstvak 45">
            <a:extLst>
              <a:ext uri="{FF2B5EF4-FFF2-40B4-BE49-F238E27FC236}">
                <a16:creationId xmlns:a16="http://schemas.microsoft.com/office/drawing/2014/main" id="{23B4F415-C299-9051-E240-359AEDB81118}"/>
              </a:ext>
            </a:extLst>
          </p:cNvPr>
          <p:cNvSpPr txBox="1"/>
          <p:nvPr/>
        </p:nvSpPr>
        <p:spPr>
          <a:xfrm>
            <a:off x="9492055" y="3945397"/>
            <a:ext cx="180960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err="1">
                <a:ln>
                  <a:noFill/>
                </a:ln>
                <a:solidFill>
                  <a:prstClr val="black"/>
                </a:solidFill>
                <a:effectLst/>
                <a:uLnTx/>
                <a:uFillTx/>
                <a:latin typeface="Calibri"/>
                <a:ea typeface="+mn-ea"/>
                <a:cs typeface="+mn-cs"/>
              </a:rPr>
              <a:t>Loader</a:t>
            </a:r>
            <a:r>
              <a:rPr kumimoji="0" lang="nl-BE" sz="1800" b="0" i="0" u="none" strike="noStrike" kern="0" cap="none" spc="0" normalizeH="0" baseline="0" noProof="0">
                <a:ln>
                  <a:noFill/>
                </a:ln>
                <a:solidFill>
                  <a:prstClr val="black"/>
                </a:solidFill>
                <a:effectLst/>
                <a:uLnTx/>
                <a:uFillTx/>
                <a:latin typeface="Calibri"/>
                <a:ea typeface="+mn-ea"/>
                <a:cs typeface="+mn-cs"/>
              </a:rPr>
              <a:t>-Producer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black"/>
                </a:solidFill>
                <a:effectLst/>
                <a:uLnTx/>
                <a:uFillTx/>
                <a:latin typeface="Calibri"/>
                <a:ea typeface="+mn-ea"/>
                <a:cs typeface="+mn-cs"/>
              </a:rPr>
              <a:t>Terminal</a:t>
            </a:r>
          </a:p>
        </p:txBody>
      </p:sp>
      <p:sp>
        <p:nvSpPr>
          <p:cNvPr id="47" name="Tekstvak 46">
            <a:extLst>
              <a:ext uri="{FF2B5EF4-FFF2-40B4-BE49-F238E27FC236}">
                <a16:creationId xmlns:a16="http://schemas.microsoft.com/office/drawing/2014/main" id="{52D08A91-1565-2F52-9980-2F2969F30FEF}"/>
              </a:ext>
            </a:extLst>
          </p:cNvPr>
          <p:cNvSpPr txBox="1"/>
          <p:nvPr/>
        </p:nvSpPr>
        <p:spPr>
          <a:xfrm>
            <a:off x="3179634" y="3716839"/>
            <a:ext cx="12961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black"/>
                </a:solidFill>
                <a:effectLst/>
                <a:uLnTx/>
                <a:uFillTx/>
                <a:latin typeface="Calibri"/>
                <a:ea typeface="+mn-ea"/>
                <a:cs typeface="+mn-cs"/>
              </a:rPr>
              <a:t>Cleaning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black"/>
                </a:solidFill>
                <a:effectLst/>
                <a:uLnTx/>
                <a:uFillTx/>
                <a:latin typeface="Calibri"/>
                <a:ea typeface="+mn-ea"/>
                <a:cs typeface="+mn-cs"/>
              </a:rPr>
              <a:t>station</a:t>
            </a:r>
          </a:p>
        </p:txBody>
      </p:sp>
      <p:sp>
        <p:nvSpPr>
          <p:cNvPr id="48" name="Tekstvak 47">
            <a:extLst>
              <a:ext uri="{FF2B5EF4-FFF2-40B4-BE49-F238E27FC236}">
                <a16:creationId xmlns:a16="http://schemas.microsoft.com/office/drawing/2014/main" id="{318E35A0-8143-D1B2-6DB0-D47E6F661496}"/>
              </a:ext>
            </a:extLst>
          </p:cNvPr>
          <p:cNvSpPr txBox="1"/>
          <p:nvPr/>
        </p:nvSpPr>
        <p:spPr>
          <a:xfrm>
            <a:off x="6105182" y="2321415"/>
            <a:ext cx="13849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black"/>
                </a:solidFill>
                <a:effectLst/>
                <a:uLnTx/>
                <a:uFillTx/>
                <a:latin typeface="Calibri"/>
                <a:ea typeface="+mn-ea"/>
                <a:cs typeface="+mn-cs"/>
              </a:rPr>
              <a:t>Carrier </a:t>
            </a:r>
          </a:p>
        </p:txBody>
      </p:sp>
      <p:pic>
        <p:nvPicPr>
          <p:cNvPr id="51" name="Afbeelding 50">
            <a:extLst>
              <a:ext uri="{FF2B5EF4-FFF2-40B4-BE49-F238E27FC236}">
                <a16:creationId xmlns:a16="http://schemas.microsoft.com/office/drawing/2014/main" id="{AC6DC7CB-EA38-753E-C233-90FAF3E1527B}"/>
              </a:ext>
            </a:extLst>
          </p:cNvPr>
          <p:cNvPicPr>
            <a:picLocks noChangeAspect="1"/>
          </p:cNvPicPr>
          <p:nvPr/>
        </p:nvPicPr>
        <p:blipFill>
          <a:blip r:embed="rId8">
            <a:biLevel thresh="75000"/>
          </a:blip>
          <a:stretch>
            <a:fillRect/>
          </a:stretch>
        </p:blipFill>
        <p:spPr>
          <a:xfrm>
            <a:off x="3453725" y="3093198"/>
            <a:ext cx="683061" cy="574653"/>
          </a:xfrm>
          <a:prstGeom prst="rect">
            <a:avLst/>
          </a:prstGeom>
        </p:spPr>
      </p:pic>
      <p:pic>
        <p:nvPicPr>
          <p:cNvPr id="52" name="Afbeelding 51">
            <a:extLst>
              <a:ext uri="{FF2B5EF4-FFF2-40B4-BE49-F238E27FC236}">
                <a16:creationId xmlns:a16="http://schemas.microsoft.com/office/drawing/2014/main" id="{B9B9C064-A592-41B9-B325-97D1B0C1A6A5}"/>
              </a:ext>
            </a:extLst>
          </p:cNvPr>
          <p:cNvPicPr>
            <a:picLocks noChangeAspect="1"/>
          </p:cNvPicPr>
          <p:nvPr/>
        </p:nvPicPr>
        <p:blipFill>
          <a:blip r:embed="rId9">
            <a:biLevel thresh="75000"/>
          </a:blip>
          <a:stretch>
            <a:fillRect/>
          </a:stretch>
        </p:blipFill>
        <p:spPr>
          <a:xfrm>
            <a:off x="6425093" y="1810385"/>
            <a:ext cx="724924" cy="547861"/>
          </a:xfrm>
          <a:prstGeom prst="rect">
            <a:avLst/>
          </a:prstGeom>
        </p:spPr>
      </p:pic>
      <p:sp>
        <p:nvSpPr>
          <p:cNvPr id="53" name="Freeform: Shape 130">
            <a:extLst>
              <a:ext uri="{FF2B5EF4-FFF2-40B4-BE49-F238E27FC236}">
                <a16:creationId xmlns:a16="http://schemas.microsoft.com/office/drawing/2014/main" id="{F1990157-DDB3-47AA-5B1F-A07451150CFF}"/>
              </a:ext>
            </a:extLst>
          </p:cNvPr>
          <p:cNvSpPr/>
          <p:nvPr/>
        </p:nvSpPr>
        <p:spPr>
          <a:xfrm rot="19911020" flipV="1">
            <a:off x="4971227" y="2509150"/>
            <a:ext cx="540303" cy="272505"/>
          </a:xfrm>
          <a:custGeom>
            <a:avLst/>
            <a:gdLst>
              <a:gd name="connsiteX0" fmla="*/ 0 w 4543425"/>
              <a:gd name="connsiteY0" fmla="*/ 1581150 h 1581150"/>
              <a:gd name="connsiteX1" fmla="*/ 1876425 w 4543425"/>
              <a:gd name="connsiteY1" fmla="*/ 666750 h 1581150"/>
              <a:gd name="connsiteX2" fmla="*/ 4543425 w 4543425"/>
              <a:gd name="connsiteY2" fmla="*/ 0 h 1581150"/>
            </a:gdLst>
            <a:ahLst/>
            <a:cxnLst>
              <a:cxn ang="0">
                <a:pos x="connsiteX0" y="connsiteY0"/>
              </a:cxn>
              <a:cxn ang="0">
                <a:pos x="connsiteX1" y="connsiteY1"/>
              </a:cxn>
              <a:cxn ang="0">
                <a:pos x="connsiteX2" y="connsiteY2"/>
              </a:cxn>
            </a:cxnLst>
            <a:rect l="l" t="t" r="r" b="b"/>
            <a:pathLst>
              <a:path w="4543425" h="1581150">
                <a:moveTo>
                  <a:pt x="0" y="1581150"/>
                </a:moveTo>
                <a:cubicBezTo>
                  <a:pt x="559593" y="1255712"/>
                  <a:pt x="1119187" y="930275"/>
                  <a:pt x="1876425" y="666750"/>
                </a:cubicBezTo>
                <a:cubicBezTo>
                  <a:pt x="2633663" y="403225"/>
                  <a:pt x="3588544" y="201612"/>
                  <a:pt x="4543425" y="0"/>
                </a:cubicBezTo>
              </a:path>
            </a:pathLst>
          </a:custGeom>
          <a:noFill/>
          <a:ln w="25400" cap="flat" cmpd="sng" algn="ctr">
            <a:solidFill>
              <a:srgbClr val="C50022"/>
            </a:solidFill>
            <a:prstDash val="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panose="020B0604020202020204"/>
              <a:ea typeface="+mn-ea"/>
              <a:cs typeface="Arial"/>
            </a:endParaRPr>
          </a:p>
        </p:txBody>
      </p:sp>
      <p:sp>
        <p:nvSpPr>
          <p:cNvPr id="58" name="Freeform: Shape 131">
            <a:extLst>
              <a:ext uri="{FF2B5EF4-FFF2-40B4-BE49-F238E27FC236}">
                <a16:creationId xmlns:a16="http://schemas.microsoft.com/office/drawing/2014/main" id="{27CDD981-8E16-C61C-1CD6-841ED16E5B86}"/>
              </a:ext>
            </a:extLst>
          </p:cNvPr>
          <p:cNvSpPr/>
          <p:nvPr/>
        </p:nvSpPr>
        <p:spPr>
          <a:xfrm rot="19276998" flipH="1">
            <a:off x="4981814" y="1923472"/>
            <a:ext cx="470274" cy="329521"/>
          </a:xfrm>
          <a:custGeom>
            <a:avLst/>
            <a:gdLst>
              <a:gd name="connsiteX0" fmla="*/ 0 w 4543425"/>
              <a:gd name="connsiteY0" fmla="*/ 1581150 h 1581150"/>
              <a:gd name="connsiteX1" fmla="*/ 1876425 w 4543425"/>
              <a:gd name="connsiteY1" fmla="*/ 666750 h 1581150"/>
              <a:gd name="connsiteX2" fmla="*/ 4543425 w 4543425"/>
              <a:gd name="connsiteY2" fmla="*/ 0 h 1581150"/>
            </a:gdLst>
            <a:ahLst/>
            <a:cxnLst>
              <a:cxn ang="0">
                <a:pos x="connsiteX0" y="connsiteY0"/>
              </a:cxn>
              <a:cxn ang="0">
                <a:pos x="connsiteX1" y="connsiteY1"/>
              </a:cxn>
              <a:cxn ang="0">
                <a:pos x="connsiteX2" y="connsiteY2"/>
              </a:cxn>
            </a:cxnLst>
            <a:rect l="l" t="t" r="r" b="b"/>
            <a:pathLst>
              <a:path w="4543425" h="1581150">
                <a:moveTo>
                  <a:pt x="0" y="1581150"/>
                </a:moveTo>
                <a:cubicBezTo>
                  <a:pt x="559593" y="1255712"/>
                  <a:pt x="1119187" y="930275"/>
                  <a:pt x="1876425" y="666750"/>
                </a:cubicBezTo>
                <a:cubicBezTo>
                  <a:pt x="2633663" y="403225"/>
                  <a:pt x="3588544" y="201612"/>
                  <a:pt x="4543425" y="0"/>
                </a:cubicBezTo>
              </a:path>
            </a:pathLst>
          </a:custGeom>
          <a:noFill/>
          <a:ln w="25400" cap="flat" cmpd="sng" algn="ctr">
            <a:solidFill>
              <a:srgbClr val="C50022"/>
            </a:solidFill>
            <a:prstDash val="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panose="020B0604020202020204"/>
              <a:ea typeface="+mn-ea"/>
              <a:cs typeface="Arial"/>
            </a:endParaRPr>
          </a:p>
        </p:txBody>
      </p:sp>
      <p:pic>
        <p:nvPicPr>
          <p:cNvPr id="64" name="Graphic 63" descr="Cloud Computing met effen opvulling">
            <a:extLst>
              <a:ext uri="{FF2B5EF4-FFF2-40B4-BE49-F238E27FC236}">
                <a16:creationId xmlns:a16="http://schemas.microsoft.com/office/drawing/2014/main" id="{E0ACBB8D-03FE-4FEB-F392-91CA5FD023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67646" y="2090460"/>
            <a:ext cx="520705" cy="520705"/>
          </a:xfrm>
          <a:prstGeom prst="rect">
            <a:avLst/>
          </a:prstGeom>
        </p:spPr>
      </p:pic>
      <p:sp>
        <p:nvSpPr>
          <p:cNvPr id="73" name="Tekstvak 72">
            <a:extLst>
              <a:ext uri="{FF2B5EF4-FFF2-40B4-BE49-F238E27FC236}">
                <a16:creationId xmlns:a16="http://schemas.microsoft.com/office/drawing/2014/main" id="{56102DFE-6851-AB5C-155D-8397E0C839F5}"/>
              </a:ext>
            </a:extLst>
          </p:cNvPr>
          <p:cNvSpPr txBox="1"/>
          <p:nvPr/>
        </p:nvSpPr>
        <p:spPr>
          <a:xfrm>
            <a:off x="4148004" y="2712581"/>
            <a:ext cx="1589479" cy="523220"/>
          </a:xfrm>
          <a:prstGeom prst="rect">
            <a:avLst/>
          </a:prstGeom>
          <a:solidFill>
            <a:srgbClr val="C0504D">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a:ln>
                  <a:noFill/>
                </a:ln>
                <a:solidFill>
                  <a:prstClr val="black"/>
                </a:solidFill>
                <a:effectLst/>
                <a:uLnTx/>
                <a:uFillTx/>
                <a:latin typeface="Calibri"/>
                <a:ea typeface="+mn-ea"/>
                <a:cs typeface="+mn-cs"/>
              </a:rPr>
              <a:t>Extra info &amp; </a:t>
            </a:r>
            <a:r>
              <a:rPr kumimoji="0" lang="nl-BE" sz="1400" b="0" i="0" u="none" strike="noStrike" kern="0" cap="none" spc="0" normalizeH="0" baseline="0" noProof="0" err="1">
                <a:ln>
                  <a:noFill/>
                </a:ln>
                <a:solidFill>
                  <a:prstClr val="black"/>
                </a:solidFill>
                <a:effectLst/>
                <a:uLnTx/>
                <a:uFillTx/>
                <a:latin typeface="Calibri"/>
                <a:ea typeface="+mn-ea"/>
                <a:cs typeface="+mn-cs"/>
              </a:rPr>
              <a:t>value</a:t>
            </a:r>
            <a:endParaRPr kumimoji="0" lang="nl-BE" sz="1400" b="0" i="0" u="none" strike="noStrike" kern="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err="1">
                <a:ln>
                  <a:noFill/>
                </a:ln>
                <a:solidFill>
                  <a:prstClr val="black"/>
                </a:solidFill>
                <a:effectLst/>
                <a:uLnTx/>
                <a:uFillTx/>
                <a:latin typeface="Calibri"/>
                <a:ea typeface="+mn-ea"/>
                <a:cs typeface="+mn-cs"/>
              </a:rPr>
              <a:t>Previous</a:t>
            </a:r>
            <a:r>
              <a:rPr kumimoji="0" lang="nl-BE" sz="1400" b="0" i="0" u="none" strike="noStrike" kern="0" cap="none" spc="0" normalizeH="0" baseline="0" noProof="0">
                <a:ln>
                  <a:noFill/>
                </a:ln>
                <a:solidFill>
                  <a:prstClr val="black"/>
                </a:solidFill>
                <a:effectLst/>
                <a:uLnTx/>
                <a:uFillTx/>
                <a:latin typeface="Calibri"/>
                <a:ea typeface="+mn-ea"/>
                <a:cs typeface="+mn-cs"/>
              </a:rPr>
              <a:t> load</a:t>
            </a:r>
          </a:p>
        </p:txBody>
      </p:sp>
      <p:grpSp>
        <p:nvGrpSpPr>
          <p:cNvPr id="33" name="Groep 32">
            <a:extLst>
              <a:ext uri="{FF2B5EF4-FFF2-40B4-BE49-F238E27FC236}">
                <a16:creationId xmlns:a16="http://schemas.microsoft.com/office/drawing/2014/main" id="{A6A07D77-62B4-AFE8-730C-0000F04EC9FD}"/>
              </a:ext>
            </a:extLst>
          </p:cNvPr>
          <p:cNvGrpSpPr/>
          <p:nvPr/>
        </p:nvGrpSpPr>
        <p:grpSpPr>
          <a:xfrm>
            <a:off x="2007680" y="3399115"/>
            <a:ext cx="868867" cy="1187025"/>
            <a:chOff x="2007680" y="3399115"/>
            <a:chExt cx="868867" cy="1187025"/>
          </a:xfrm>
        </p:grpSpPr>
        <p:pic>
          <p:nvPicPr>
            <p:cNvPr id="63" name="Afbeelding 62">
              <a:extLst>
                <a:ext uri="{FF2B5EF4-FFF2-40B4-BE49-F238E27FC236}">
                  <a16:creationId xmlns:a16="http://schemas.microsoft.com/office/drawing/2014/main" id="{50B4B425-B5FC-7FE3-D32D-B3FF4994186D}"/>
                </a:ext>
              </a:extLst>
            </p:cNvPr>
            <p:cNvPicPr>
              <a:picLocks noChangeAspect="1"/>
            </p:cNvPicPr>
            <p:nvPr/>
          </p:nvPicPr>
          <p:blipFill>
            <a:blip r:embed="rId12"/>
            <a:stretch>
              <a:fillRect/>
            </a:stretch>
          </p:blipFill>
          <p:spPr>
            <a:xfrm rot="394048">
              <a:off x="2007680" y="3399115"/>
              <a:ext cx="831977" cy="1187025"/>
            </a:xfrm>
            <a:prstGeom prst="rect">
              <a:avLst/>
            </a:prstGeom>
            <a:ln w="19050">
              <a:solidFill>
                <a:schemeClr val="tx2"/>
              </a:solidFill>
            </a:ln>
          </p:spPr>
        </p:pic>
        <p:sp>
          <p:nvSpPr>
            <p:cNvPr id="49" name="Tekstvak 48">
              <a:extLst>
                <a:ext uri="{FF2B5EF4-FFF2-40B4-BE49-F238E27FC236}">
                  <a16:creationId xmlns:a16="http://schemas.microsoft.com/office/drawing/2014/main" id="{9197F745-46AB-3841-B57F-1F4C6EEF504B}"/>
                </a:ext>
              </a:extLst>
            </p:cNvPr>
            <p:cNvSpPr txBox="1"/>
            <p:nvPr/>
          </p:nvSpPr>
          <p:spPr>
            <a:xfrm>
              <a:off x="2015908" y="3626890"/>
              <a:ext cx="860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a:ln>
                    <a:noFill/>
                  </a:ln>
                  <a:solidFill>
                    <a:prstClr val="black"/>
                  </a:solidFill>
                  <a:effectLst/>
                  <a:uLnTx/>
                  <a:uFillTx/>
                  <a:latin typeface="Calibri"/>
                  <a:ea typeface="+mn-ea"/>
                  <a:cs typeface="+mn-cs"/>
                </a:rPr>
                <a:t>eECD</a:t>
              </a:r>
            </a:p>
          </p:txBody>
        </p:sp>
      </p:grpSp>
      <p:sp>
        <p:nvSpPr>
          <p:cNvPr id="5" name="Freeform: Shape 130">
            <a:extLst>
              <a:ext uri="{FF2B5EF4-FFF2-40B4-BE49-F238E27FC236}">
                <a16:creationId xmlns:a16="http://schemas.microsoft.com/office/drawing/2014/main" id="{958FBEBE-9CC4-BA58-675F-9E8272158011}"/>
              </a:ext>
            </a:extLst>
          </p:cNvPr>
          <p:cNvSpPr/>
          <p:nvPr/>
        </p:nvSpPr>
        <p:spPr>
          <a:xfrm rot="19911020" flipV="1">
            <a:off x="8634834" y="2458407"/>
            <a:ext cx="540303" cy="272505"/>
          </a:xfrm>
          <a:custGeom>
            <a:avLst/>
            <a:gdLst>
              <a:gd name="connsiteX0" fmla="*/ 0 w 4543425"/>
              <a:gd name="connsiteY0" fmla="*/ 1581150 h 1581150"/>
              <a:gd name="connsiteX1" fmla="*/ 1876425 w 4543425"/>
              <a:gd name="connsiteY1" fmla="*/ 666750 h 1581150"/>
              <a:gd name="connsiteX2" fmla="*/ 4543425 w 4543425"/>
              <a:gd name="connsiteY2" fmla="*/ 0 h 1581150"/>
            </a:gdLst>
            <a:ahLst/>
            <a:cxnLst>
              <a:cxn ang="0">
                <a:pos x="connsiteX0" y="connsiteY0"/>
              </a:cxn>
              <a:cxn ang="0">
                <a:pos x="connsiteX1" y="connsiteY1"/>
              </a:cxn>
              <a:cxn ang="0">
                <a:pos x="connsiteX2" y="connsiteY2"/>
              </a:cxn>
            </a:cxnLst>
            <a:rect l="l" t="t" r="r" b="b"/>
            <a:pathLst>
              <a:path w="4543425" h="1581150">
                <a:moveTo>
                  <a:pt x="0" y="1581150"/>
                </a:moveTo>
                <a:cubicBezTo>
                  <a:pt x="559593" y="1255712"/>
                  <a:pt x="1119187" y="930275"/>
                  <a:pt x="1876425" y="666750"/>
                </a:cubicBezTo>
                <a:cubicBezTo>
                  <a:pt x="2633663" y="403225"/>
                  <a:pt x="3588544" y="201612"/>
                  <a:pt x="4543425" y="0"/>
                </a:cubicBezTo>
              </a:path>
            </a:pathLst>
          </a:custGeom>
          <a:noFill/>
          <a:ln w="25400" cap="flat" cmpd="sng" algn="ctr">
            <a:solidFill>
              <a:srgbClr val="C50022"/>
            </a:solidFill>
            <a:prstDash val="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panose="020B0604020202020204"/>
              <a:ea typeface="+mn-ea"/>
              <a:cs typeface="Arial"/>
            </a:endParaRPr>
          </a:p>
        </p:txBody>
      </p:sp>
      <p:sp>
        <p:nvSpPr>
          <p:cNvPr id="6" name="Freeform: Shape 131">
            <a:extLst>
              <a:ext uri="{FF2B5EF4-FFF2-40B4-BE49-F238E27FC236}">
                <a16:creationId xmlns:a16="http://schemas.microsoft.com/office/drawing/2014/main" id="{CC60C197-259E-156B-5841-5E2F22EFC419}"/>
              </a:ext>
            </a:extLst>
          </p:cNvPr>
          <p:cNvSpPr/>
          <p:nvPr/>
        </p:nvSpPr>
        <p:spPr>
          <a:xfrm rot="19276998" flipH="1">
            <a:off x="8645421" y="1872729"/>
            <a:ext cx="470274" cy="329521"/>
          </a:xfrm>
          <a:custGeom>
            <a:avLst/>
            <a:gdLst>
              <a:gd name="connsiteX0" fmla="*/ 0 w 4543425"/>
              <a:gd name="connsiteY0" fmla="*/ 1581150 h 1581150"/>
              <a:gd name="connsiteX1" fmla="*/ 1876425 w 4543425"/>
              <a:gd name="connsiteY1" fmla="*/ 666750 h 1581150"/>
              <a:gd name="connsiteX2" fmla="*/ 4543425 w 4543425"/>
              <a:gd name="connsiteY2" fmla="*/ 0 h 1581150"/>
            </a:gdLst>
            <a:ahLst/>
            <a:cxnLst>
              <a:cxn ang="0">
                <a:pos x="connsiteX0" y="connsiteY0"/>
              </a:cxn>
              <a:cxn ang="0">
                <a:pos x="connsiteX1" y="connsiteY1"/>
              </a:cxn>
              <a:cxn ang="0">
                <a:pos x="connsiteX2" y="connsiteY2"/>
              </a:cxn>
            </a:cxnLst>
            <a:rect l="l" t="t" r="r" b="b"/>
            <a:pathLst>
              <a:path w="4543425" h="1581150">
                <a:moveTo>
                  <a:pt x="0" y="1581150"/>
                </a:moveTo>
                <a:cubicBezTo>
                  <a:pt x="559593" y="1255712"/>
                  <a:pt x="1119187" y="930275"/>
                  <a:pt x="1876425" y="666750"/>
                </a:cubicBezTo>
                <a:cubicBezTo>
                  <a:pt x="2633663" y="403225"/>
                  <a:pt x="3588544" y="201612"/>
                  <a:pt x="4543425" y="0"/>
                </a:cubicBezTo>
              </a:path>
            </a:pathLst>
          </a:custGeom>
          <a:noFill/>
          <a:ln w="25400" cap="flat" cmpd="sng" algn="ctr">
            <a:solidFill>
              <a:srgbClr val="C50022"/>
            </a:solidFill>
            <a:prstDash val="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panose="020B0604020202020204"/>
              <a:ea typeface="+mn-ea"/>
              <a:cs typeface="Arial"/>
            </a:endParaRPr>
          </a:p>
        </p:txBody>
      </p:sp>
      <p:pic>
        <p:nvPicPr>
          <p:cNvPr id="7" name="Graphic 6" descr="Cloud Computing met effen opvulling">
            <a:extLst>
              <a:ext uri="{FF2B5EF4-FFF2-40B4-BE49-F238E27FC236}">
                <a16:creationId xmlns:a16="http://schemas.microsoft.com/office/drawing/2014/main" id="{433F515F-9733-A192-8F23-BFAAFCDD94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31253" y="2039717"/>
            <a:ext cx="520705" cy="520705"/>
          </a:xfrm>
          <a:prstGeom prst="rect">
            <a:avLst/>
          </a:prstGeom>
        </p:spPr>
      </p:pic>
      <p:sp>
        <p:nvSpPr>
          <p:cNvPr id="8" name="Tekstvak 7">
            <a:extLst>
              <a:ext uri="{FF2B5EF4-FFF2-40B4-BE49-F238E27FC236}">
                <a16:creationId xmlns:a16="http://schemas.microsoft.com/office/drawing/2014/main" id="{4BCC7D5E-8C1D-A995-DAF5-D3C69661FF32}"/>
              </a:ext>
            </a:extLst>
          </p:cNvPr>
          <p:cNvSpPr txBox="1"/>
          <p:nvPr/>
        </p:nvSpPr>
        <p:spPr>
          <a:xfrm>
            <a:off x="8466961" y="2715231"/>
            <a:ext cx="1589479" cy="523220"/>
          </a:xfrm>
          <a:prstGeom prst="rect">
            <a:avLst/>
          </a:prstGeom>
          <a:solidFill>
            <a:srgbClr val="C0504D">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a:ln>
                  <a:noFill/>
                </a:ln>
                <a:solidFill>
                  <a:prstClr val="black"/>
                </a:solidFill>
                <a:effectLst/>
                <a:uLnTx/>
                <a:uFillTx/>
                <a:latin typeface="Calibri"/>
                <a:ea typeface="+mn-ea"/>
                <a:cs typeface="+mn-cs"/>
              </a:rPr>
              <a:t>Extra info &amp; </a:t>
            </a:r>
            <a:r>
              <a:rPr kumimoji="0" lang="nl-BE" sz="1400" b="0" i="0" u="none" strike="noStrike" kern="0" cap="none" spc="0" normalizeH="0" baseline="0" noProof="0" err="1">
                <a:ln>
                  <a:noFill/>
                </a:ln>
                <a:solidFill>
                  <a:prstClr val="black"/>
                </a:solidFill>
                <a:effectLst/>
                <a:uLnTx/>
                <a:uFillTx/>
                <a:latin typeface="Calibri"/>
                <a:ea typeface="+mn-ea"/>
                <a:cs typeface="+mn-cs"/>
              </a:rPr>
              <a:t>value</a:t>
            </a:r>
            <a:endParaRPr kumimoji="0" lang="nl-BE" sz="1400" b="0" i="0" u="none" strike="noStrike" kern="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err="1">
                <a:ln>
                  <a:noFill/>
                </a:ln>
                <a:solidFill>
                  <a:prstClr val="black"/>
                </a:solidFill>
                <a:effectLst/>
                <a:uLnTx/>
                <a:uFillTx/>
                <a:latin typeface="Calibri"/>
                <a:ea typeface="+mn-ea"/>
                <a:cs typeface="+mn-cs"/>
              </a:rPr>
              <a:t>Previous</a:t>
            </a:r>
            <a:r>
              <a:rPr kumimoji="0" lang="nl-BE" sz="1400" b="0" i="0" u="none" strike="noStrike" kern="0" cap="none" spc="0" normalizeH="0" baseline="0" noProof="0">
                <a:ln>
                  <a:noFill/>
                </a:ln>
                <a:solidFill>
                  <a:prstClr val="black"/>
                </a:solidFill>
                <a:effectLst/>
                <a:uLnTx/>
                <a:uFillTx/>
                <a:latin typeface="Calibri"/>
                <a:ea typeface="+mn-ea"/>
                <a:cs typeface="+mn-cs"/>
              </a:rPr>
              <a:t> load</a:t>
            </a:r>
          </a:p>
        </p:txBody>
      </p:sp>
      <p:sp>
        <p:nvSpPr>
          <p:cNvPr id="9" name="Freeform: Shape 130">
            <a:extLst>
              <a:ext uri="{FF2B5EF4-FFF2-40B4-BE49-F238E27FC236}">
                <a16:creationId xmlns:a16="http://schemas.microsoft.com/office/drawing/2014/main" id="{8AEBD44D-FE97-FB80-F7C3-D9BC410688B9}"/>
              </a:ext>
            </a:extLst>
          </p:cNvPr>
          <p:cNvSpPr/>
          <p:nvPr/>
        </p:nvSpPr>
        <p:spPr>
          <a:xfrm rot="19911020" flipV="1">
            <a:off x="8656726" y="5093521"/>
            <a:ext cx="540303" cy="272505"/>
          </a:xfrm>
          <a:custGeom>
            <a:avLst/>
            <a:gdLst>
              <a:gd name="connsiteX0" fmla="*/ 0 w 4543425"/>
              <a:gd name="connsiteY0" fmla="*/ 1581150 h 1581150"/>
              <a:gd name="connsiteX1" fmla="*/ 1876425 w 4543425"/>
              <a:gd name="connsiteY1" fmla="*/ 666750 h 1581150"/>
              <a:gd name="connsiteX2" fmla="*/ 4543425 w 4543425"/>
              <a:gd name="connsiteY2" fmla="*/ 0 h 1581150"/>
            </a:gdLst>
            <a:ahLst/>
            <a:cxnLst>
              <a:cxn ang="0">
                <a:pos x="connsiteX0" y="connsiteY0"/>
              </a:cxn>
              <a:cxn ang="0">
                <a:pos x="connsiteX1" y="connsiteY1"/>
              </a:cxn>
              <a:cxn ang="0">
                <a:pos x="connsiteX2" y="connsiteY2"/>
              </a:cxn>
            </a:cxnLst>
            <a:rect l="l" t="t" r="r" b="b"/>
            <a:pathLst>
              <a:path w="4543425" h="1581150">
                <a:moveTo>
                  <a:pt x="0" y="1581150"/>
                </a:moveTo>
                <a:cubicBezTo>
                  <a:pt x="559593" y="1255712"/>
                  <a:pt x="1119187" y="930275"/>
                  <a:pt x="1876425" y="666750"/>
                </a:cubicBezTo>
                <a:cubicBezTo>
                  <a:pt x="2633663" y="403225"/>
                  <a:pt x="3588544" y="201612"/>
                  <a:pt x="4543425" y="0"/>
                </a:cubicBezTo>
              </a:path>
            </a:pathLst>
          </a:custGeom>
          <a:noFill/>
          <a:ln w="25400" cap="flat" cmpd="sng" algn="ctr">
            <a:solidFill>
              <a:srgbClr val="C50022"/>
            </a:solidFill>
            <a:prstDash val="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panose="020B0604020202020204"/>
              <a:ea typeface="+mn-ea"/>
              <a:cs typeface="Arial"/>
            </a:endParaRPr>
          </a:p>
        </p:txBody>
      </p:sp>
      <p:sp>
        <p:nvSpPr>
          <p:cNvPr id="10" name="Freeform: Shape 131">
            <a:extLst>
              <a:ext uri="{FF2B5EF4-FFF2-40B4-BE49-F238E27FC236}">
                <a16:creationId xmlns:a16="http://schemas.microsoft.com/office/drawing/2014/main" id="{0D1EF309-BFB4-31DE-60EB-F045781E64E5}"/>
              </a:ext>
            </a:extLst>
          </p:cNvPr>
          <p:cNvSpPr/>
          <p:nvPr/>
        </p:nvSpPr>
        <p:spPr>
          <a:xfrm rot="19276998" flipH="1">
            <a:off x="8667313" y="4507843"/>
            <a:ext cx="470274" cy="329521"/>
          </a:xfrm>
          <a:custGeom>
            <a:avLst/>
            <a:gdLst>
              <a:gd name="connsiteX0" fmla="*/ 0 w 4543425"/>
              <a:gd name="connsiteY0" fmla="*/ 1581150 h 1581150"/>
              <a:gd name="connsiteX1" fmla="*/ 1876425 w 4543425"/>
              <a:gd name="connsiteY1" fmla="*/ 666750 h 1581150"/>
              <a:gd name="connsiteX2" fmla="*/ 4543425 w 4543425"/>
              <a:gd name="connsiteY2" fmla="*/ 0 h 1581150"/>
            </a:gdLst>
            <a:ahLst/>
            <a:cxnLst>
              <a:cxn ang="0">
                <a:pos x="connsiteX0" y="connsiteY0"/>
              </a:cxn>
              <a:cxn ang="0">
                <a:pos x="connsiteX1" y="connsiteY1"/>
              </a:cxn>
              <a:cxn ang="0">
                <a:pos x="connsiteX2" y="connsiteY2"/>
              </a:cxn>
            </a:cxnLst>
            <a:rect l="l" t="t" r="r" b="b"/>
            <a:pathLst>
              <a:path w="4543425" h="1581150">
                <a:moveTo>
                  <a:pt x="0" y="1581150"/>
                </a:moveTo>
                <a:cubicBezTo>
                  <a:pt x="559593" y="1255712"/>
                  <a:pt x="1119187" y="930275"/>
                  <a:pt x="1876425" y="666750"/>
                </a:cubicBezTo>
                <a:cubicBezTo>
                  <a:pt x="2633663" y="403225"/>
                  <a:pt x="3588544" y="201612"/>
                  <a:pt x="4543425" y="0"/>
                </a:cubicBezTo>
              </a:path>
            </a:pathLst>
          </a:custGeom>
          <a:noFill/>
          <a:ln w="25400" cap="flat" cmpd="sng" algn="ctr">
            <a:solidFill>
              <a:srgbClr val="C50022"/>
            </a:solidFill>
            <a:prstDash val="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panose="020B0604020202020204"/>
              <a:ea typeface="+mn-ea"/>
              <a:cs typeface="Arial"/>
            </a:endParaRPr>
          </a:p>
        </p:txBody>
      </p:sp>
      <p:pic>
        <p:nvPicPr>
          <p:cNvPr id="11" name="Graphic 10" descr="Cloud Computing met effen opvulling">
            <a:extLst>
              <a:ext uri="{FF2B5EF4-FFF2-40B4-BE49-F238E27FC236}">
                <a16:creationId xmlns:a16="http://schemas.microsoft.com/office/drawing/2014/main" id="{17336F7F-535B-5DE5-FA5C-B74B523900E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53145" y="4674831"/>
            <a:ext cx="520705" cy="520705"/>
          </a:xfrm>
          <a:prstGeom prst="rect">
            <a:avLst/>
          </a:prstGeom>
        </p:spPr>
      </p:pic>
      <p:sp>
        <p:nvSpPr>
          <p:cNvPr id="12" name="Tekstvak 11">
            <a:extLst>
              <a:ext uri="{FF2B5EF4-FFF2-40B4-BE49-F238E27FC236}">
                <a16:creationId xmlns:a16="http://schemas.microsoft.com/office/drawing/2014/main" id="{E927DC71-D37D-A2D3-460D-77F8CCAD0C26}"/>
              </a:ext>
            </a:extLst>
          </p:cNvPr>
          <p:cNvSpPr txBox="1"/>
          <p:nvPr/>
        </p:nvSpPr>
        <p:spPr>
          <a:xfrm>
            <a:off x="8488853" y="5350345"/>
            <a:ext cx="1508123" cy="523220"/>
          </a:xfrm>
          <a:prstGeom prst="rect">
            <a:avLst/>
          </a:prstGeom>
          <a:solidFill>
            <a:srgbClr val="C0504D">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a:ln>
                  <a:noFill/>
                </a:ln>
                <a:solidFill>
                  <a:prstClr val="black"/>
                </a:solidFill>
                <a:effectLst/>
                <a:uLnTx/>
                <a:uFillTx/>
                <a:latin typeface="Calibri"/>
                <a:ea typeface="+mn-ea"/>
                <a:cs typeface="+mn-cs"/>
              </a:rPr>
              <a:t>Extra info &amp; </a:t>
            </a:r>
            <a:r>
              <a:rPr kumimoji="0" lang="nl-BE" sz="1400" b="0" i="0" u="none" strike="noStrike" kern="0" cap="none" spc="0" normalizeH="0" baseline="0" noProof="0" err="1">
                <a:ln>
                  <a:noFill/>
                </a:ln>
                <a:solidFill>
                  <a:prstClr val="black"/>
                </a:solidFill>
                <a:effectLst/>
                <a:uLnTx/>
                <a:uFillTx/>
                <a:latin typeface="Calibri"/>
                <a:ea typeface="+mn-ea"/>
                <a:cs typeface="+mn-cs"/>
              </a:rPr>
              <a:t>value</a:t>
            </a:r>
            <a:endParaRPr kumimoji="0" lang="nl-BE" sz="1400" b="0" i="0" u="none" strike="noStrike" kern="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a:ln>
                  <a:noFill/>
                </a:ln>
                <a:solidFill>
                  <a:prstClr val="black"/>
                </a:solidFill>
                <a:effectLst/>
                <a:uLnTx/>
                <a:uFillTx/>
                <a:latin typeface="Calibri"/>
                <a:ea typeface="+mn-ea"/>
                <a:cs typeface="+mn-cs"/>
              </a:rPr>
              <a:t>Next Load</a:t>
            </a:r>
          </a:p>
        </p:txBody>
      </p:sp>
      <p:sp>
        <p:nvSpPr>
          <p:cNvPr id="13" name="Freeform: Shape 130">
            <a:extLst>
              <a:ext uri="{FF2B5EF4-FFF2-40B4-BE49-F238E27FC236}">
                <a16:creationId xmlns:a16="http://schemas.microsoft.com/office/drawing/2014/main" id="{CC50007F-5669-6315-5477-4E771189E259}"/>
              </a:ext>
            </a:extLst>
          </p:cNvPr>
          <p:cNvSpPr/>
          <p:nvPr/>
        </p:nvSpPr>
        <p:spPr>
          <a:xfrm rot="19911020" flipV="1">
            <a:off x="4747916" y="5078039"/>
            <a:ext cx="540303" cy="272505"/>
          </a:xfrm>
          <a:custGeom>
            <a:avLst/>
            <a:gdLst>
              <a:gd name="connsiteX0" fmla="*/ 0 w 4543425"/>
              <a:gd name="connsiteY0" fmla="*/ 1581150 h 1581150"/>
              <a:gd name="connsiteX1" fmla="*/ 1876425 w 4543425"/>
              <a:gd name="connsiteY1" fmla="*/ 666750 h 1581150"/>
              <a:gd name="connsiteX2" fmla="*/ 4543425 w 4543425"/>
              <a:gd name="connsiteY2" fmla="*/ 0 h 1581150"/>
            </a:gdLst>
            <a:ahLst/>
            <a:cxnLst>
              <a:cxn ang="0">
                <a:pos x="connsiteX0" y="connsiteY0"/>
              </a:cxn>
              <a:cxn ang="0">
                <a:pos x="connsiteX1" y="connsiteY1"/>
              </a:cxn>
              <a:cxn ang="0">
                <a:pos x="connsiteX2" y="connsiteY2"/>
              </a:cxn>
            </a:cxnLst>
            <a:rect l="l" t="t" r="r" b="b"/>
            <a:pathLst>
              <a:path w="4543425" h="1581150">
                <a:moveTo>
                  <a:pt x="0" y="1581150"/>
                </a:moveTo>
                <a:cubicBezTo>
                  <a:pt x="559593" y="1255712"/>
                  <a:pt x="1119187" y="930275"/>
                  <a:pt x="1876425" y="666750"/>
                </a:cubicBezTo>
                <a:cubicBezTo>
                  <a:pt x="2633663" y="403225"/>
                  <a:pt x="3588544" y="201612"/>
                  <a:pt x="4543425" y="0"/>
                </a:cubicBezTo>
              </a:path>
            </a:pathLst>
          </a:custGeom>
          <a:noFill/>
          <a:ln w="25400" cap="flat" cmpd="sng" algn="ctr">
            <a:solidFill>
              <a:srgbClr val="C50022"/>
            </a:solidFill>
            <a:prstDash val="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panose="020B0604020202020204"/>
              <a:ea typeface="+mn-ea"/>
              <a:cs typeface="Arial"/>
            </a:endParaRPr>
          </a:p>
        </p:txBody>
      </p:sp>
      <p:sp>
        <p:nvSpPr>
          <p:cNvPr id="14" name="Freeform: Shape 131">
            <a:extLst>
              <a:ext uri="{FF2B5EF4-FFF2-40B4-BE49-F238E27FC236}">
                <a16:creationId xmlns:a16="http://schemas.microsoft.com/office/drawing/2014/main" id="{9CC396EB-ED09-50DD-3BBE-94A033C3E4D8}"/>
              </a:ext>
            </a:extLst>
          </p:cNvPr>
          <p:cNvSpPr/>
          <p:nvPr/>
        </p:nvSpPr>
        <p:spPr>
          <a:xfrm rot="19276998" flipH="1">
            <a:off x="4758503" y="4492361"/>
            <a:ext cx="470274" cy="329521"/>
          </a:xfrm>
          <a:custGeom>
            <a:avLst/>
            <a:gdLst>
              <a:gd name="connsiteX0" fmla="*/ 0 w 4543425"/>
              <a:gd name="connsiteY0" fmla="*/ 1581150 h 1581150"/>
              <a:gd name="connsiteX1" fmla="*/ 1876425 w 4543425"/>
              <a:gd name="connsiteY1" fmla="*/ 666750 h 1581150"/>
              <a:gd name="connsiteX2" fmla="*/ 4543425 w 4543425"/>
              <a:gd name="connsiteY2" fmla="*/ 0 h 1581150"/>
            </a:gdLst>
            <a:ahLst/>
            <a:cxnLst>
              <a:cxn ang="0">
                <a:pos x="connsiteX0" y="connsiteY0"/>
              </a:cxn>
              <a:cxn ang="0">
                <a:pos x="connsiteX1" y="connsiteY1"/>
              </a:cxn>
              <a:cxn ang="0">
                <a:pos x="connsiteX2" y="connsiteY2"/>
              </a:cxn>
            </a:cxnLst>
            <a:rect l="l" t="t" r="r" b="b"/>
            <a:pathLst>
              <a:path w="4543425" h="1581150">
                <a:moveTo>
                  <a:pt x="0" y="1581150"/>
                </a:moveTo>
                <a:cubicBezTo>
                  <a:pt x="559593" y="1255712"/>
                  <a:pt x="1119187" y="930275"/>
                  <a:pt x="1876425" y="666750"/>
                </a:cubicBezTo>
                <a:cubicBezTo>
                  <a:pt x="2633663" y="403225"/>
                  <a:pt x="3588544" y="201612"/>
                  <a:pt x="4543425" y="0"/>
                </a:cubicBezTo>
              </a:path>
            </a:pathLst>
          </a:custGeom>
          <a:noFill/>
          <a:ln w="25400" cap="flat" cmpd="sng" algn="ctr">
            <a:solidFill>
              <a:srgbClr val="C50022"/>
            </a:solidFill>
            <a:prstDash val="dash"/>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0" cap="none" spc="0" normalizeH="0" baseline="0" noProof="0">
              <a:ln>
                <a:noFill/>
              </a:ln>
              <a:solidFill>
                <a:srgbClr val="FFFFFF"/>
              </a:solidFill>
              <a:effectLst/>
              <a:uLnTx/>
              <a:uFillTx/>
              <a:latin typeface="Arial" panose="020B0604020202020204"/>
              <a:ea typeface="+mn-ea"/>
              <a:cs typeface="Arial"/>
            </a:endParaRPr>
          </a:p>
        </p:txBody>
      </p:sp>
      <p:pic>
        <p:nvPicPr>
          <p:cNvPr id="15" name="Graphic 14" descr="Cloud Computing met effen opvulling">
            <a:extLst>
              <a:ext uri="{FF2B5EF4-FFF2-40B4-BE49-F238E27FC236}">
                <a16:creationId xmlns:a16="http://schemas.microsoft.com/office/drawing/2014/main" id="{648B6E6F-DEA4-E304-9925-7B62570B36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44335" y="4659349"/>
            <a:ext cx="520705" cy="520705"/>
          </a:xfrm>
          <a:prstGeom prst="rect">
            <a:avLst/>
          </a:prstGeom>
        </p:spPr>
      </p:pic>
      <p:sp>
        <p:nvSpPr>
          <p:cNvPr id="16" name="Tekstvak 15">
            <a:extLst>
              <a:ext uri="{FF2B5EF4-FFF2-40B4-BE49-F238E27FC236}">
                <a16:creationId xmlns:a16="http://schemas.microsoft.com/office/drawing/2014/main" id="{C9D250CC-BFC2-7BAE-0D68-8ACC4C8CFD92}"/>
              </a:ext>
            </a:extLst>
          </p:cNvPr>
          <p:cNvSpPr txBox="1"/>
          <p:nvPr/>
        </p:nvSpPr>
        <p:spPr>
          <a:xfrm>
            <a:off x="4580044" y="5334863"/>
            <a:ext cx="1515956" cy="523220"/>
          </a:xfrm>
          <a:prstGeom prst="rect">
            <a:avLst/>
          </a:prstGeom>
          <a:solidFill>
            <a:srgbClr val="C0504D">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a:ln>
                  <a:noFill/>
                </a:ln>
                <a:solidFill>
                  <a:prstClr val="black"/>
                </a:solidFill>
                <a:effectLst/>
                <a:uLnTx/>
                <a:uFillTx/>
                <a:latin typeface="Calibri"/>
                <a:ea typeface="+mn-ea"/>
                <a:cs typeface="+mn-cs"/>
              </a:rPr>
              <a:t>Extra info &amp; </a:t>
            </a:r>
            <a:r>
              <a:rPr kumimoji="0" lang="nl-BE" sz="1400" b="0" i="0" u="none" strike="noStrike" kern="0" cap="none" spc="0" normalizeH="0" baseline="0" noProof="0" err="1">
                <a:ln>
                  <a:noFill/>
                </a:ln>
                <a:solidFill>
                  <a:prstClr val="black"/>
                </a:solidFill>
                <a:effectLst/>
                <a:uLnTx/>
                <a:uFillTx/>
                <a:latin typeface="Calibri"/>
                <a:ea typeface="+mn-ea"/>
                <a:cs typeface="+mn-cs"/>
              </a:rPr>
              <a:t>value</a:t>
            </a:r>
            <a:endParaRPr kumimoji="0" lang="nl-BE" sz="1400" b="0" i="0" u="none" strike="noStrike" kern="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400" b="0" i="0" u="none" strike="noStrike" kern="0" cap="none" spc="0" normalizeH="0" baseline="0" noProof="0" err="1">
                <a:ln>
                  <a:noFill/>
                </a:ln>
                <a:solidFill>
                  <a:prstClr val="black"/>
                </a:solidFill>
                <a:effectLst/>
                <a:uLnTx/>
                <a:uFillTx/>
                <a:latin typeface="Calibri"/>
                <a:ea typeface="+mn-ea"/>
                <a:cs typeface="+mn-cs"/>
              </a:rPr>
              <a:t>Previous</a:t>
            </a:r>
            <a:r>
              <a:rPr kumimoji="0" lang="nl-BE" sz="1400" b="0" i="0" u="none" strike="noStrike" kern="0" cap="none" spc="0" normalizeH="0" baseline="0" noProof="0">
                <a:ln>
                  <a:noFill/>
                </a:ln>
                <a:solidFill>
                  <a:prstClr val="black"/>
                </a:solidFill>
                <a:effectLst/>
                <a:uLnTx/>
                <a:uFillTx/>
                <a:latin typeface="Calibri"/>
                <a:ea typeface="+mn-ea"/>
                <a:cs typeface="+mn-cs"/>
              </a:rPr>
              <a:t> load</a:t>
            </a:r>
          </a:p>
        </p:txBody>
      </p:sp>
      <p:grpSp>
        <p:nvGrpSpPr>
          <p:cNvPr id="17" name="Groep 16">
            <a:extLst>
              <a:ext uri="{FF2B5EF4-FFF2-40B4-BE49-F238E27FC236}">
                <a16:creationId xmlns:a16="http://schemas.microsoft.com/office/drawing/2014/main" id="{4B9A1822-76D8-E41C-A4B0-0796097B74EF}"/>
              </a:ext>
            </a:extLst>
          </p:cNvPr>
          <p:cNvGrpSpPr/>
          <p:nvPr/>
        </p:nvGrpSpPr>
        <p:grpSpPr>
          <a:xfrm>
            <a:off x="5741793" y="2906617"/>
            <a:ext cx="2358748" cy="1090185"/>
            <a:chOff x="9661817" y="3490213"/>
            <a:chExt cx="1723862" cy="793577"/>
          </a:xfrm>
        </p:grpSpPr>
        <p:pic>
          <p:nvPicPr>
            <p:cNvPr id="18" name="Afbeelding 17">
              <a:extLst>
                <a:ext uri="{FF2B5EF4-FFF2-40B4-BE49-F238E27FC236}">
                  <a16:creationId xmlns:a16="http://schemas.microsoft.com/office/drawing/2014/main" id="{ED82A5A5-6DFC-F67E-A1C3-091237053A43}"/>
                </a:ext>
              </a:extLst>
            </p:cNvPr>
            <p:cNvPicPr>
              <a:picLocks noChangeAspect="1"/>
            </p:cNvPicPr>
            <p:nvPr/>
          </p:nvPicPr>
          <p:blipFill>
            <a:blip r:embed="rId13"/>
            <a:stretch>
              <a:fillRect/>
            </a:stretch>
          </p:blipFill>
          <p:spPr>
            <a:xfrm>
              <a:off x="9661817" y="3490213"/>
              <a:ext cx="1723862" cy="793577"/>
            </a:xfrm>
            <a:prstGeom prst="rect">
              <a:avLst/>
            </a:prstGeom>
          </p:spPr>
        </p:pic>
        <p:pic>
          <p:nvPicPr>
            <p:cNvPr id="19" name="Afbeelding 18">
              <a:extLst>
                <a:ext uri="{FF2B5EF4-FFF2-40B4-BE49-F238E27FC236}">
                  <a16:creationId xmlns:a16="http://schemas.microsoft.com/office/drawing/2014/main" id="{D49A9008-1830-5A82-7720-899A26B82E03}"/>
                </a:ext>
              </a:extLst>
            </p:cNvPr>
            <p:cNvPicPr>
              <a:picLocks noChangeAspect="1"/>
            </p:cNvPicPr>
            <p:nvPr/>
          </p:nvPicPr>
          <p:blipFill>
            <a:blip r:embed="rId14"/>
            <a:stretch>
              <a:fillRect/>
            </a:stretch>
          </p:blipFill>
          <p:spPr>
            <a:xfrm>
              <a:off x="10731470" y="3611461"/>
              <a:ext cx="378201" cy="132370"/>
            </a:xfrm>
            <a:prstGeom prst="rect">
              <a:avLst/>
            </a:prstGeom>
          </p:spPr>
        </p:pic>
        <p:pic>
          <p:nvPicPr>
            <p:cNvPr id="20" name="Afbeelding 19">
              <a:extLst>
                <a:ext uri="{FF2B5EF4-FFF2-40B4-BE49-F238E27FC236}">
                  <a16:creationId xmlns:a16="http://schemas.microsoft.com/office/drawing/2014/main" id="{0AA9793C-08D2-3F49-FDAF-5DBEBC008EE4}"/>
                </a:ext>
              </a:extLst>
            </p:cNvPr>
            <p:cNvPicPr>
              <a:picLocks noChangeAspect="1"/>
            </p:cNvPicPr>
            <p:nvPr/>
          </p:nvPicPr>
          <p:blipFill>
            <a:blip r:embed="rId15"/>
            <a:stretch>
              <a:fillRect/>
            </a:stretch>
          </p:blipFill>
          <p:spPr>
            <a:xfrm>
              <a:off x="11075237" y="4007464"/>
              <a:ext cx="127591" cy="85061"/>
            </a:xfrm>
            <a:prstGeom prst="rect">
              <a:avLst/>
            </a:prstGeom>
          </p:spPr>
        </p:pic>
      </p:grpSp>
      <p:pic>
        <p:nvPicPr>
          <p:cNvPr id="22" name="Graphic 21" descr="Handdruk met effen opvulling">
            <a:extLst>
              <a:ext uri="{FF2B5EF4-FFF2-40B4-BE49-F238E27FC236}">
                <a16:creationId xmlns:a16="http://schemas.microsoft.com/office/drawing/2014/main" id="{610C8DA3-EBB3-DD68-03DF-B814E594962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379728" y="5263502"/>
            <a:ext cx="914400" cy="914400"/>
          </a:xfrm>
          <a:prstGeom prst="rect">
            <a:avLst/>
          </a:prstGeom>
        </p:spPr>
      </p:pic>
      <p:sp>
        <p:nvSpPr>
          <p:cNvPr id="23" name="Tekstvak 22">
            <a:extLst>
              <a:ext uri="{FF2B5EF4-FFF2-40B4-BE49-F238E27FC236}">
                <a16:creationId xmlns:a16="http://schemas.microsoft.com/office/drawing/2014/main" id="{6935C695-6280-4ECB-3ECE-4E6BAC37FEB7}"/>
              </a:ext>
            </a:extLst>
          </p:cNvPr>
          <p:cNvSpPr txBox="1"/>
          <p:nvPr/>
        </p:nvSpPr>
        <p:spPr>
          <a:xfrm>
            <a:off x="5610574" y="6427953"/>
            <a:ext cx="248996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0" cap="none" spc="0" normalizeH="0" baseline="0" noProof="0">
                <a:ln>
                  <a:noFill/>
                </a:ln>
                <a:solidFill>
                  <a:prstClr val="black"/>
                </a:solidFill>
                <a:effectLst/>
                <a:uLnTx/>
                <a:uFillTx/>
                <a:latin typeface="Calibri"/>
                <a:ea typeface="+mn-ea"/>
                <a:cs typeface="+mn-cs"/>
              </a:rPr>
              <a:t>Customer – Receiver  </a:t>
            </a:r>
          </a:p>
        </p:txBody>
      </p:sp>
      <p:sp>
        <p:nvSpPr>
          <p:cNvPr id="24" name="Tekstvak 23">
            <a:extLst>
              <a:ext uri="{FF2B5EF4-FFF2-40B4-BE49-F238E27FC236}">
                <a16:creationId xmlns:a16="http://schemas.microsoft.com/office/drawing/2014/main" id="{A1DE51CB-54BD-E487-5714-0E7C204D4359}"/>
              </a:ext>
            </a:extLst>
          </p:cNvPr>
          <p:cNvSpPr txBox="1"/>
          <p:nvPr/>
        </p:nvSpPr>
        <p:spPr>
          <a:xfrm>
            <a:off x="366199" y="2583283"/>
            <a:ext cx="328327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Digital eECD Flow – PUSH &amp; PULL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a:t>
            </a:r>
            <a:r>
              <a:rPr kumimoji="0" lang="nl-BE" sz="1800" b="0" i="0" u="none" strike="noStrike" kern="1200" cap="none" spc="0" normalizeH="0" baseline="0" noProof="0" err="1">
                <a:ln>
                  <a:noFill/>
                </a:ln>
                <a:solidFill>
                  <a:prstClr val="black"/>
                </a:solidFill>
                <a:effectLst/>
                <a:uLnTx/>
                <a:uFillTx/>
                <a:latin typeface="Calibri" panose="020F0502020204030204"/>
                <a:ea typeface="+mn-ea"/>
                <a:cs typeface="+mn-cs"/>
              </a:rPr>
              <a:t>paperless</a:t>
            </a: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 &amp; </a:t>
            </a:r>
            <a:r>
              <a:rPr kumimoji="0" lang="nl-BE" sz="1800" b="0" i="0" u="none" strike="noStrike" kern="1200" cap="none" spc="0" normalizeH="0" baseline="0" noProof="0" err="1">
                <a:ln>
                  <a:noFill/>
                </a:ln>
                <a:solidFill>
                  <a:prstClr val="black"/>
                </a:solidFill>
                <a:effectLst/>
                <a:uLnTx/>
                <a:uFillTx/>
                <a:latin typeface="Calibri" panose="020F0502020204030204"/>
                <a:ea typeface="+mn-ea"/>
                <a:cs typeface="+mn-cs"/>
              </a:rPr>
              <a:t>hybrid</a:t>
            </a: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nl-BE" sz="1800" b="0" i="0" u="none" strike="noStrike" kern="1200" cap="none" spc="0" normalizeH="0" baseline="0" noProof="0" err="1">
                <a:ln>
                  <a:noFill/>
                </a:ln>
                <a:solidFill>
                  <a:prstClr val="black"/>
                </a:solidFill>
                <a:effectLst/>
                <a:uLnTx/>
                <a:uFillTx/>
                <a:latin typeface="Calibri" panose="020F0502020204030204"/>
                <a:ea typeface="+mn-ea"/>
                <a:cs typeface="+mn-cs"/>
              </a:rPr>
              <a:t>version</a:t>
            </a:r>
            <a:r>
              <a:rPr kumimoji="0" lang="nl-BE" sz="1800" b="0" i="0" u="none" strike="noStrike" kern="1200" cap="none" spc="0" normalizeH="0" baseline="0" noProof="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200" b="0" i="1"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8" name="Rechthoek 27">
            <a:extLst>
              <a:ext uri="{FF2B5EF4-FFF2-40B4-BE49-F238E27FC236}">
                <a16:creationId xmlns:a16="http://schemas.microsoft.com/office/drawing/2014/main" id="{20CA4F28-7456-BB78-F3C3-A7436CEB5F2A}"/>
              </a:ext>
            </a:extLst>
          </p:cNvPr>
          <p:cNvSpPr/>
          <p:nvPr/>
        </p:nvSpPr>
        <p:spPr>
          <a:xfrm>
            <a:off x="11064552" y="5350345"/>
            <a:ext cx="677822" cy="3829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Afbeelding 29">
            <a:extLst>
              <a:ext uri="{FF2B5EF4-FFF2-40B4-BE49-F238E27FC236}">
                <a16:creationId xmlns:a16="http://schemas.microsoft.com/office/drawing/2014/main" id="{C46A19A0-C9DA-E20C-1BFE-F76B7BBE481D}"/>
              </a:ext>
            </a:extLst>
          </p:cNvPr>
          <p:cNvPicPr>
            <a:picLocks noChangeAspect="1"/>
          </p:cNvPicPr>
          <p:nvPr/>
        </p:nvPicPr>
        <p:blipFill>
          <a:blip r:embed="rId18"/>
          <a:stretch>
            <a:fillRect/>
          </a:stretch>
        </p:blipFill>
        <p:spPr>
          <a:xfrm flipH="1">
            <a:off x="6790312" y="2039717"/>
            <a:ext cx="517381" cy="307355"/>
          </a:xfrm>
          <a:prstGeom prst="rect">
            <a:avLst/>
          </a:prstGeom>
        </p:spPr>
      </p:pic>
      <p:pic>
        <p:nvPicPr>
          <p:cNvPr id="32" name="Afbeelding 31">
            <a:extLst>
              <a:ext uri="{FF2B5EF4-FFF2-40B4-BE49-F238E27FC236}">
                <a16:creationId xmlns:a16="http://schemas.microsoft.com/office/drawing/2014/main" id="{D72530BA-6AF0-8A4C-DD6F-26D71B1B1A36}"/>
              </a:ext>
            </a:extLst>
          </p:cNvPr>
          <p:cNvPicPr>
            <a:picLocks noChangeAspect="1"/>
          </p:cNvPicPr>
          <p:nvPr/>
        </p:nvPicPr>
        <p:blipFill>
          <a:blip r:embed="rId19"/>
          <a:stretch>
            <a:fillRect/>
          </a:stretch>
        </p:blipFill>
        <p:spPr>
          <a:xfrm>
            <a:off x="6165347" y="4076606"/>
            <a:ext cx="1437624" cy="1147618"/>
          </a:xfrm>
          <a:prstGeom prst="rect">
            <a:avLst/>
          </a:prstGeom>
        </p:spPr>
      </p:pic>
      <p:grpSp>
        <p:nvGrpSpPr>
          <p:cNvPr id="36" name="Groep 35">
            <a:extLst>
              <a:ext uri="{FF2B5EF4-FFF2-40B4-BE49-F238E27FC236}">
                <a16:creationId xmlns:a16="http://schemas.microsoft.com/office/drawing/2014/main" id="{37A5076F-F384-BEEB-7FF3-FB7B31898F67}"/>
              </a:ext>
            </a:extLst>
          </p:cNvPr>
          <p:cNvGrpSpPr/>
          <p:nvPr/>
        </p:nvGrpSpPr>
        <p:grpSpPr>
          <a:xfrm>
            <a:off x="2120452" y="4179661"/>
            <a:ext cx="868867" cy="1187025"/>
            <a:chOff x="2007680" y="3399115"/>
            <a:chExt cx="868867" cy="1187025"/>
          </a:xfrm>
        </p:grpSpPr>
        <p:pic>
          <p:nvPicPr>
            <p:cNvPr id="37" name="Afbeelding 36">
              <a:extLst>
                <a:ext uri="{FF2B5EF4-FFF2-40B4-BE49-F238E27FC236}">
                  <a16:creationId xmlns:a16="http://schemas.microsoft.com/office/drawing/2014/main" id="{5D2D63B2-FD34-9BFF-6B4D-D75E2D8F5643}"/>
                </a:ext>
              </a:extLst>
            </p:cNvPr>
            <p:cNvPicPr>
              <a:picLocks noChangeAspect="1"/>
            </p:cNvPicPr>
            <p:nvPr/>
          </p:nvPicPr>
          <p:blipFill>
            <a:blip r:embed="rId12"/>
            <a:stretch>
              <a:fillRect/>
            </a:stretch>
          </p:blipFill>
          <p:spPr>
            <a:xfrm rot="394048">
              <a:off x="2007680" y="3399115"/>
              <a:ext cx="831977" cy="1187025"/>
            </a:xfrm>
            <a:prstGeom prst="rect">
              <a:avLst/>
            </a:prstGeom>
            <a:ln w="19050">
              <a:solidFill>
                <a:schemeClr val="tx2"/>
              </a:solidFill>
            </a:ln>
          </p:spPr>
        </p:pic>
        <p:sp>
          <p:nvSpPr>
            <p:cNvPr id="38" name="Tekstvak 37">
              <a:extLst>
                <a:ext uri="{FF2B5EF4-FFF2-40B4-BE49-F238E27FC236}">
                  <a16:creationId xmlns:a16="http://schemas.microsoft.com/office/drawing/2014/main" id="{CD487AD8-C583-AA54-C611-B165FBF78A26}"/>
                </a:ext>
              </a:extLst>
            </p:cNvPr>
            <p:cNvSpPr txBox="1"/>
            <p:nvPr/>
          </p:nvSpPr>
          <p:spPr>
            <a:xfrm>
              <a:off x="2015908" y="3626890"/>
              <a:ext cx="860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a:ln>
                    <a:noFill/>
                  </a:ln>
                  <a:solidFill>
                    <a:prstClr val="black"/>
                  </a:solidFill>
                  <a:effectLst/>
                  <a:uLnTx/>
                  <a:uFillTx/>
                  <a:latin typeface="Calibri"/>
                  <a:ea typeface="+mn-ea"/>
                  <a:cs typeface="+mn-cs"/>
                </a:rPr>
                <a:t>ePPL</a:t>
              </a:r>
            </a:p>
          </p:txBody>
        </p:sp>
      </p:grpSp>
      <p:grpSp>
        <p:nvGrpSpPr>
          <p:cNvPr id="39" name="Groep 38">
            <a:extLst>
              <a:ext uri="{FF2B5EF4-FFF2-40B4-BE49-F238E27FC236}">
                <a16:creationId xmlns:a16="http://schemas.microsoft.com/office/drawing/2014/main" id="{D8397156-1AEE-8E74-E54B-BCE88999D069}"/>
              </a:ext>
            </a:extLst>
          </p:cNvPr>
          <p:cNvGrpSpPr/>
          <p:nvPr/>
        </p:nvGrpSpPr>
        <p:grpSpPr>
          <a:xfrm>
            <a:off x="2227563" y="4885641"/>
            <a:ext cx="868867" cy="1187025"/>
            <a:chOff x="2007680" y="3399115"/>
            <a:chExt cx="868867" cy="1187025"/>
          </a:xfrm>
        </p:grpSpPr>
        <p:pic>
          <p:nvPicPr>
            <p:cNvPr id="40" name="Afbeelding 39">
              <a:extLst>
                <a:ext uri="{FF2B5EF4-FFF2-40B4-BE49-F238E27FC236}">
                  <a16:creationId xmlns:a16="http://schemas.microsoft.com/office/drawing/2014/main" id="{F21B6074-7461-8109-FBA8-3AECA65C7DBC}"/>
                </a:ext>
              </a:extLst>
            </p:cNvPr>
            <p:cNvPicPr>
              <a:picLocks noChangeAspect="1"/>
            </p:cNvPicPr>
            <p:nvPr/>
          </p:nvPicPr>
          <p:blipFill>
            <a:blip r:embed="rId12"/>
            <a:stretch>
              <a:fillRect/>
            </a:stretch>
          </p:blipFill>
          <p:spPr>
            <a:xfrm rot="394048">
              <a:off x="2007680" y="3399115"/>
              <a:ext cx="831977" cy="1187025"/>
            </a:xfrm>
            <a:prstGeom prst="rect">
              <a:avLst/>
            </a:prstGeom>
            <a:ln w="19050">
              <a:solidFill>
                <a:schemeClr val="tx2"/>
              </a:solidFill>
            </a:ln>
          </p:spPr>
        </p:pic>
        <p:sp>
          <p:nvSpPr>
            <p:cNvPr id="41" name="Tekstvak 40">
              <a:extLst>
                <a:ext uri="{FF2B5EF4-FFF2-40B4-BE49-F238E27FC236}">
                  <a16:creationId xmlns:a16="http://schemas.microsoft.com/office/drawing/2014/main" id="{4D54B4ED-6966-3668-7006-849EE8345F10}"/>
                </a:ext>
              </a:extLst>
            </p:cNvPr>
            <p:cNvSpPr txBox="1"/>
            <p:nvPr/>
          </p:nvSpPr>
          <p:spPr>
            <a:xfrm>
              <a:off x="2015908" y="3626890"/>
              <a:ext cx="8606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a:ln>
                    <a:noFill/>
                  </a:ln>
                  <a:solidFill>
                    <a:prstClr val="black"/>
                  </a:solidFill>
                  <a:effectLst/>
                  <a:uLnTx/>
                  <a:uFillTx/>
                  <a:latin typeface="Calibri"/>
                  <a:ea typeface="+mn-ea"/>
                  <a:cs typeface="+mn-cs"/>
                </a:rPr>
                <a:t>eECO</a:t>
              </a:r>
            </a:p>
          </p:txBody>
        </p:sp>
      </p:grpSp>
      <p:grpSp>
        <p:nvGrpSpPr>
          <p:cNvPr id="42" name="Groep 41">
            <a:extLst>
              <a:ext uri="{FF2B5EF4-FFF2-40B4-BE49-F238E27FC236}">
                <a16:creationId xmlns:a16="http://schemas.microsoft.com/office/drawing/2014/main" id="{26238461-3560-D323-5A8A-2EF38982A65D}"/>
              </a:ext>
            </a:extLst>
          </p:cNvPr>
          <p:cNvGrpSpPr/>
          <p:nvPr/>
        </p:nvGrpSpPr>
        <p:grpSpPr>
          <a:xfrm>
            <a:off x="2380707" y="5595997"/>
            <a:ext cx="1296172" cy="1187025"/>
            <a:chOff x="2007680" y="3399115"/>
            <a:chExt cx="1004611" cy="1187025"/>
          </a:xfrm>
        </p:grpSpPr>
        <p:pic>
          <p:nvPicPr>
            <p:cNvPr id="59" name="Afbeelding 58">
              <a:extLst>
                <a:ext uri="{FF2B5EF4-FFF2-40B4-BE49-F238E27FC236}">
                  <a16:creationId xmlns:a16="http://schemas.microsoft.com/office/drawing/2014/main" id="{5037E7F7-A179-2CF4-B5DD-CE3E2009B922}"/>
                </a:ext>
              </a:extLst>
            </p:cNvPr>
            <p:cNvPicPr>
              <a:picLocks noChangeAspect="1"/>
            </p:cNvPicPr>
            <p:nvPr/>
          </p:nvPicPr>
          <p:blipFill>
            <a:blip r:embed="rId12"/>
            <a:stretch>
              <a:fillRect/>
            </a:stretch>
          </p:blipFill>
          <p:spPr>
            <a:xfrm rot="394048">
              <a:off x="2007680" y="3399115"/>
              <a:ext cx="831977" cy="1187025"/>
            </a:xfrm>
            <a:prstGeom prst="rect">
              <a:avLst/>
            </a:prstGeom>
            <a:ln w="19050">
              <a:solidFill>
                <a:schemeClr val="tx2"/>
              </a:solidFill>
            </a:ln>
          </p:spPr>
        </p:pic>
        <p:sp>
          <p:nvSpPr>
            <p:cNvPr id="60" name="Tekstvak 59">
              <a:extLst>
                <a:ext uri="{FF2B5EF4-FFF2-40B4-BE49-F238E27FC236}">
                  <a16:creationId xmlns:a16="http://schemas.microsoft.com/office/drawing/2014/main" id="{2410CA23-3A22-B532-6A92-D80A776084AC}"/>
                </a:ext>
              </a:extLst>
            </p:cNvPr>
            <p:cNvSpPr txBox="1"/>
            <p:nvPr/>
          </p:nvSpPr>
          <p:spPr>
            <a:xfrm>
              <a:off x="2015908" y="3626890"/>
              <a:ext cx="99638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00" b="0" i="0" u="none" strike="noStrike" kern="0" cap="none" spc="0" normalizeH="0" baseline="0" noProof="0" err="1">
                  <a:ln>
                    <a:noFill/>
                  </a:ln>
                  <a:solidFill>
                    <a:prstClr val="black"/>
                  </a:solidFill>
                  <a:effectLst/>
                  <a:uLnTx/>
                  <a:uFillTx/>
                  <a:latin typeface="Calibri"/>
                  <a:ea typeface="+mn-ea"/>
                  <a:cs typeface="+mn-cs"/>
                </a:rPr>
                <a:t>eEquip</a:t>
              </a:r>
              <a:endParaRPr kumimoji="0" lang="nl-BE" sz="2400" b="0" i="0" u="none" strike="noStrike" kern="0" cap="none" spc="0" normalizeH="0" baseline="0" noProof="0">
                <a:ln>
                  <a:noFill/>
                </a:ln>
                <a:solidFill>
                  <a:prstClr val="black"/>
                </a:solidFill>
                <a:effectLst/>
                <a:uLnTx/>
                <a:uFillTx/>
                <a:latin typeface="Calibri"/>
                <a:ea typeface="+mn-ea"/>
                <a:cs typeface="+mn-cs"/>
              </a:endParaRPr>
            </a:p>
          </p:txBody>
        </p:sp>
      </p:grpSp>
      <p:pic>
        <p:nvPicPr>
          <p:cNvPr id="61" name="Afbeelding 60">
            <a:extLst>
              <a:ext uri="{FF2B5EF4-FFF2-40B4-BE49-F238E27FC236}">
                <a16:creationId xmlns:a16="http://schemas.microsoft.com/office/drawing/2014/main" id="{2346CE6A-84EB-33A7-2BCF-7D5C49D3F968}"/>
              </a:ext>
            </a:extLst>
          </p:cNvPr>
          <p:cNvPicPr>
            <a:picLocks noChangeAspect="1"/>
          </p:cNvPicPr>
          <p:nvPr/>
        </p:nvPicPr>
        <p:blipFill>
          <a:blip r:embed="rId18"/>
          <a:stretch>
            <a:fillRect/>
          </a:stretch>
        </p:blipFill>
        <p:spPr>
          <a:xfrm flipH="1">
            <a:off x="2651363" y="6184752"/>
            <a:ext cx="517381" cy="307355"/>
          </a:xfrm>
          <a:prstGeom prst="rect">
            <a:avLst/>
          </a:prstGeom>
        </p:spPr>
      </p:pic>
      <p:sp>
        <p:nvSpPr>
          <p:cNvPr id="4" name="Tekstvak 3">
            <a:extLst>
              <a:ext uri="{FF2B5EF4-FFF2-40B4-BE49-F238E27FC236}">
                <a16:creationId xmlns:a16="http://schemas.microsoft.com/office/drawing/2014/main" id="{67645813-00BE-8C09-4670-103E41D3E9D5}"/>
              </a:ext>
            </a:extLst>
          </p:cNvPr>
          <p:cNvSpPr txBox="1"/>
          <p:nvPr/>
        </p:nvSpPr>
        <p:spPr>
          <a:xfrm>
            <a:off x="4962965" y="2142711"/>
            <a:ext cx="5485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prstClr val="black"/>
                </a:solidFill>
                <a:effectLst/>
                <a:uLnTx/>
                <a:uFillTx/>
                <a:latin typeface="Calibri"/>
                <a:ea typeface="+mn-ea"/>
                <a:cs typeface="+mn-cs"/>
              </a:rPr>
              <a:t>SDS</a:t>
            </a:r>
          </a:p>
        </p:txBody>
      </p:sp>
      <p:sp>
        <p:nvSpPr>
          <p:cNvPr id="21" name="Tekstvak 20">
            <a:extLst>
              <a:ext uri="{FF2B5EF4-FFF2-40B4-BE49-F238E27FC236}">
                <a16:creationId xmlns:a16="http://schemas.microsoft.com/office/drawing/2014/main" id="{2ACFBB45-E444-A293-4DDF-FF83D2BC2EC7}"/>
              </a:ext>
            </a:extLst>
          </p:cNvPr>
          <p:cNvSpPr txBox="1"/>
          <p:nvPr/>
        </p:nvSpPr>
        <p:spPr>
          <a:xfrm>
            <a:off x="8629229" y="2133857"/>
            <a:ext cx="5485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prstClr val="black"/>
                </a:solidFill>
                <a:effectLst/>
                <a:uLnTx/>
                <a:uFillTx/>
                <a:latin typeface="Calibri"/>
                <a:ea typeface="+mn-ea"/>
                <a:cs typeface="+mn-cs"/>
              </a:rPr>
              <a:t>SDS</a:t>
            </a:r>
          </a:p>
        </p:txBody>
      </p:sp>
      <p:sp>
        <p:nvSpPr>
          <p:cNvPr id="25" name="Tekstvak 24">
            <a:extLst>
              <a:ext uri="{FF2B5EF4-FFF2-40B4-BE49-F238E27FC236}">
                <a16:creationId xmlns:a16="http://schemas.microsoft.com/office/drawing/2014/main" id="{81C6B9EB-6D58-EAD5-DBE3-0B6C59BA7137}"/>
              </a:ext>
            </a:extLst>
          </p:cNvPr>
          <p:cNvSpPr txBox="1"/>
          <p:nvPr/>
        </p:nvSpPr>
        <p:spPr>
          <a:xfrm>
            <a:off x="8716288" y="4776075"/>
            <a:ext cx="5485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prstClr val="black"/>
                </a:solidFill>
                <a:effectLst/>
                <a:uLnTx/>
                <a:uFillTx/>
                <a:latin typeface="Calibri"/>
                <a:ea typeface="+mn-ea"/>
                <a:cs typeface="+mn-cs"/>
              </a:rPr>
              <a:t>SDS</a:t>
            </a:r>
          </a:p>
        </p:txBody>
      </p:sp>
      <p:sp>
        <p:nvSpPr>
          <p:cNvPr id="26" name="Tekstvak 25">
            <a:extLst>
              <a:ext uri="{FF2B5EF4-FFF2-40B4-BE49-F238E27FC236}">
                <a16:creationId xmlns:a16="http://schemas.microsoft.com/office/drawing/2014/main" id="{EDE20F83-0BED-ADD0-6F59-118D2EA8CBD1}"/>
              </a:ext>
            </a:extLst>
          </p:cNvPr>
          <p:cNvSpPr txBox="1"/>
          <p:nvPr/>
        </p:nvSpPr>
        <p:spPr>
          <a:xfrm>
            <a:off x="4625000" y="4748081"/>
            <a:ext cx="5485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800" b="1" i="0" u="none" strike="noStrike" kern="1200" cap="none" spc="0" normalizeH="0" baseline="0" noProof="0">
                <a:ln>
                  <a:noFill/>
                </a:ln>
                <a:solidFill>
                  <a:prstClr val="black"/>
                </a:solidFill>
                <a:effectLst/>
                <a:uLnTx/>
                <a:uFillTx/>
                <a:latin typeface="Calibri"/>
                <a:ea typeface="+mn-ea"/>
                <a:cs typeface="+mn-cs"/>
              </a:rPr>
              <a:t>SDS</a:t>
            </a:r>
          </a:p>
        </p:txBody>
      </p:sp>
    </p:spTree>
    <p:extLst>
      <p:ext uri="{BB962C8B-B14F-4D97-AF65-F5344CB8AC3E}">
        <p14:creationId xmlns:p14="http://schemas.microsoft.com/office/powerpoint/2010/main" val="194116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53" grpId="0" animBg="1"/>
      <p:bldP spid="58" grpId="0" animBg="1"/>
      <p:bldP spid="73" grpId="0" animBg="1"/>
      <p:bldP spid="5" grpId="0" animBg="1"/>
      <p:bldP spid="6" grpId="0" animBg="1"/>
      <p:bldP spid="8" grpId="0" animBg="1"/>
      <p:bldP spid="9" grpId="0" animBg="1"/>
      <p:bldP spid="10" grpId="0" animBg="1"/>
      <p:bldP spid="12" grpId="0" animBg="1"/>
      <p:bldP spid="13" grpId="0" animBg="1"/>
      <p:bldP spid="14" grpId="0" animBg="1"/>
      <p:bldP spid="16" grpId="0" animBg="1"/>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hoek 19">
            <a:extLst>
              <a:ext uri="{FF2B5EF4-FFF2-40B4-BE49-F238E27FC236}">
                <a16:creationId xmlns:a16="http://schemas.microsoft.com/office/drawing/2014/main" id="{7D221CA3-B40C-47D7-9C78-4C54E0489228}"/>
              </a:ext>
            </a:extLst>
          </p:cNvPr>
          <p:cNvSpPr/>
          <p:nvPr/>
        </p:nvSpPr>
        <p:spPr>
          <a:xfrm>
            <a:off x="-67106" y="-167020"/>
            <a:ext cx="12192000" cy="61154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32CEA67D-1AFC-4EDE-AD3A-BDEAABEBE471}"/>
              </a:ext>
            </a:extLst>
          </p:cNvPr>
          <p:cNvPicPr>
            <a:picLocks noChangeAspect="1"/>
          </p:cNvPicPr>
          <p:nvPr/>
        </p:nvPicPr>
        <p:blipFill>
          <a:blip r:embed="rId3"/>
          <a:stretch>
            <a:fillRect/>
          </a:stretch>
        </p:blipFill>
        <p:spPr>
          <a:xfrm>
            <a:off x="10091086" y="2780927"/>
            <a:ext cx="2012612" cy="1152129"/>
          </a:xfrm>
          <a:prstGeom prst="rect">
            <a:avLst/>
          </a:prstGeom>
        </p:spPr>
      </p:pic>
      <p:sp>
        <p:nvSpPr>
          <p:cNvPr id="4" name="Titel 3">
            <a:extLst>
              <a:ext uri="{FF2B5EF4-FFF2-40B4-BE49-F238E27FC236}">
                <a16:creationId xmlns:a16="http://schemas.microsoft.com/office/drawing/2014/main" id="{B4ECF520-4C0D-4800-B6B2-00995B5010AD}"/>
              </a:ext>
            </a:extLst>
          </p:cNvPr>
          <p:cNvSpPr>
            <a:spLocks noGrp="1"/>
          </p:cNvSpPr>
          <p:nvPr>
            <p:ph type="title" idx="4294967295"/>
          </p:nvPr>
        </p:nvSpPr>
        <p:spPr>
          <a:xfrm>
            <a:off x="263351" y="116632"/>
            <a:ext cx="9918874" cy="936104"/>
          </a:xfrm>
          <a:solidFill>
            <a:schemeClr val="accent1">
              <a:lumMod val="20000"/>
              <a:lumOff val="80000"/>
            </a:schemeClr>
          </a:solidFill>
        </p:spPr>
        <p:txBody>
          <a:bodyPr>
            <a:noAutofit/>
          </a:bodyPr>
          <a:lstStyle/>
          <a:p>
            <a:r>
              <a:rPr lang="en-US" sz="2400" b="1">
                <a:latin typeface="+mn-lt"/>
              </a:rPr>
              <a:t>Digital eECD - EU Scale-Up going forward</a:t>
            </a:r>
            <a:br>
              <a:rPr lang="en-US" sz="2400" b="1">
                <a:latin typeface="+mn-lt"/>
              </a:rPr>
            </a:br>
            <a:r>
              <a:rPr lang="en-US" sz="2000" b="1" i="1">
                <a:latin typeface="+mn-lt"/>
              </a:rPr>
              <a:t>As of Sept 2025, electronic eECD document requirement is embedded in SQAS revision 2025</a:t>
            </a:r>
            <a:endParaRPr lang="en-US" sz="3200" i="1">
              <a:latin typeface="+mn-lt"/>
            </a:endParaRPr>
          </a:p>
        </p:txBody>
      </p:sp>
      <p:graphicFrame>
        <p:nvGraphicFramePr>
          <p:cNvPr id="5" name="Diagram 4">
            <a:extLst>
              <a:ext uri="{FF2B5EF4-FFF2-40B4-BE49-F238E27FC236}">
                <a16:creationId xmlns:a16="http://schemas.microsoft.com/office/drawing/2014/main" id="{E7086FD5-A200-4E46-B38E-5398D5276710}"/>
              </a:ext>
            </a:extLst>
          </p:cNvPr>
          <p:cNvGraphicFramePr/>
          <p:nvPr/>
        </p:nvGraphicFramePr>
        <p:xfrm>
          <a:off x="1659126"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el 6">
            <a:extLst>
              <a:ext uri="{FF2B5EF4-FFF2-40B4-BE49-F238E27FC236}">
                <a16:creationId xmlns:a16="http://schemas.microsoft.com/office/drawing/2014/main" id="{EC8E49BE-61D7-418E-92EF-B95158919718}"/>
              </a:ext>
            </a:extLst>
          </p:cNvPr>
          <p:cNvGraphicFramePr>
            <a:graphicFrameLocks noGrp="1"/>
          </p:cNvGraphicFramePr>
          <p:nvPr/>
        </p:nvGraphicFramePr>
        <p:xfrm>
          <a:off x="1463509" y="4622340"/>
          <a:ext cx="8718716" cy="1463040"/>
        </p:xfrm>
        <a:graphic>
          <a:graphicData uri="http://schemas.openxmlformats.org/drawingml/2006/table">
            <a:tbl>
              <a:tblPr firstRow="1" bandRow="1">
                <a:tableStyleId>{5C22544A-7EE6-4342-B048-85BDC9FD1C3A}</a:tableStyleId>
              </a:tblPr>
              <a:tblGrid>
                <a:gridCol w="2937417">
                  <a:extLst>
                    <a:ext uri="{9D8B030D-6E8A-4147-A177-3AD203B41FA5}">
                      <a16:colId xmlns:a16="http://schemas.microsoft.com/office/drawing/2014/main" val="220628413"/>
                    </a:ext>
                  </a:extLst>
                </a:gridCol>
                <a:gridCol w="2857915">
                  <a:extLst>
                    <a:ext uri="{9D8B030D-6E8A-4147-A177-3AD203B41FA5}">
                      <a16:colId xmlns:a16="http://schemas.microsoft.com/office/drawing/2014/main" val="3647011283"/>
                    </a:ext>
                  </a:extLst>
                </a:gridCol>
                <a:gridCol w="2923384">
                  <a:extLst>
                    <a:ext uri="{9D8B030D-6E8A-4147-A177-3AD203B41FA5}">
                      <a16:colId xmlns:a16="http://schemas.microsoft.com/office/drawing/2014/main" val="463569258"/>
                    </a:ext>
                  </a:extLst>
                </a:gridCol>
              </a:tblGrid>
              <a:tr h="370840">
                <a:tc>
                  <a:txBody>
                    <a:bodyPr/>
                    <a:lstStyle/>
                    <a:p>
                      <a:r>
                        <a:rPr lang="en-US" sz="1200"/>
                        <a:t>- Exceptional case - Cleaning Company has no SQAS in place yet</a:t>
                      </a:r>
                    </a:p>
                    <a:p>
                      <a:endParaRPr lang="en-US" sz="1200"/>
                    </a:p>
                    <a:p>
                      <a:r>
                        <a:rPr lang="en-US" sz="1200"/>
                        <a:t>-Awaiting to be SQAS assessed</a:t>
                      </a:r>
                    </a:p>
                    <a:p>
                      <a:endParaRPr lang="en-US" sz="1200"/>
                    </a:p>
                    <a:p>
                      <a:r>
                        <a:rPr lang="en-US" sz="1200"/>
                        <a:t>-EFTCO EU-CD form accessible, only temporarily granted</a:t>
                      </a:r>
                    </a:p>
                  </a:txBody>
                  <a:tcPr>
                    <a:solidFill>
                      <a:srgbClr val="2F528F"/>
                    </a:solidFill>
                  </a:tcPr>
                </a:tc>
                <a:tc>
                  <a:txBody>
                    <a:bodyPr/>
                    <a:lstStyle/>
                    <a:p>
                      <a:r>
                        <a:rPr lang="en-US" sz="1600"/>
                        <a:t>-Cleaning station is SQAS assessed + SQAS in place</a:t>
                      </a:r>
                    </a:p>
                    <a:p>
                      <a:endParaRPr lang="en-US" sz="1600"/>
                    </a:p>
                    <a:p>
                      <a:r>
                        <a:rPr lang="en-US" sz="1600"/>
                        <a:t>-EFTCO Paper ECD use granted </a:t>
                      </a:r>
                    </a:p>
                  </a:txBody>
                  <a:tcPr>
                    <a:solidFill>
                      <a:srgbClr val="98A9D5"/>
                    </a:solidFill>
                  </a:tcPr>
                </a:tc>
                <a:tc>
                  <a:txBody>
                    <a:bodyPr/>
                    <a:lstStyle/>
                    <a:p>
                      <a:r>
                        <a:rPr lang="en-US" sz="1600"/>
                        <a:t>-Cleaning station approved by EFTCO to use digital eECD and EFTCO paper ECD</a:t>
                      </a:r>
                    </a:p>
                    <a:p>
                      <a:endParaRPr lang="en-US"/>
                    </a:p>
                    <a:p>
                      <a:r>
                        <a:rPr lang="en-US" sz="1200" i="1"/>
                        <a:t>Cleaning station is SQAS digitally assessed and ready</a:t>
                      </a:r>
                    </a:p>
                  </a:txBody>
                  <a:tcPr>
                    <a:solidFill>
                      <a:srgbClr val="5577C1"/>
                    </a:solidFill>
                  </a:tcPr>
                </a:tc>
                <a:extLst>
                  <a:ext uri="{0D108BD9-81ED-4DB2-BD59-A6C34878D82A}">
                    <a16:rowId xmlns:a16="http://schemas.microsoft.com/office/drawing/2014/main" val="3427141338"/>
                  </a:ext>
                </a:extLst>
              </a:tr>
            </a:tbl>
          </a:graphicData>
        </a:graphic>
      </p:graphicFrame>
      <p:sp>
        <p:nvSpPr>
          <p:cNvPr id="10" name="Tekstvak 9">
            <a:extLst>
              <a:ext uri="{FF2B5EF4-FFF2-40B4-BE49-F238E27FC236}">
                <a16:creationId xmlns:a16="http://schemas.microsoft.com/office/drawing/2014/main" id="{18F36D01-1116-4213-85A2-7224C224122D}"/>
              </a:ext>
            </a:extLst>
          </p:cNvPr>
          <p:cNvSpPr txBox="1"/>
          <p:nvPr/>
        </p:nvSpPr>
        <p:spPr>
          <a:xfrm>
            <a:off x="335360" y="5365712"/>
            <a:ext cx="85472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prstClr val="black"/>
                </a:solidFill>
                <a:effectLst/>
                <a:uLnTx/>
                <a:uFillTx/>
                <a:latin typeface="Calibri" panose="020F0502020204030204"/>
                <a:ea typeface="+mn-ea"/>
                <a:cs typeface="+mn-cs"/>
              </a:rPr>
              <a:t>Cleaning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400" b="0" i="0" u="none" strike="noStrike" kern="1200" cap="none" spc="0" normalizeH="0" baseline="0" noProof="0">
                <a:ln>
                  <a:noFill/>
                </a:ln>
                <a:solidFill>
                  <a:prstClr val="black"/>
                </a:solidFill>
                <a:effectLst/>
                <a:uLnTx/>
                <a:uFillTx/>
                <a:latin typeface="Calibri" panose="020F0502020204030204"/>
                <a:ea typeface="+mn-ea"/>
                <a:cs typeface="+mn-cs"/>
              </a:rPr>
              <a:t>station</a:t>
            </a:r>
            <a:endParaRPr kumimoji="0" lang="nl-BE"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Zeshoek 10">
            <a:extLst>
              <a:ext uri="{FF2B5EF4-FFF2-40B4-BE49-F238E27FC236}">
                <a16:creationId xmlns:a16="http://schemas.microsoft.com/office/drawing/2014/main" id="{274F1744-481A-4706-BF5F-855B125011DD}"/>
              </a:ext>
            </a:extLst>
          </p:cNvPr>
          <p:cNvSpPr/>
          <p:nvPr/>
        </p:nvSpPr>
        <p:spPr>
          <a:xfrm>
            <a:off x="10056440" y="980728"/>
            <a:ext cx="2066512" cy="1349406"/>
          </a:xfrm>
          <a:prstGeom prst="hexagon">
            <a:avLst/>
          </a:prstGeom>
          <a:solidFill>
            <a:srgbClr val="009D43"/>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mn-ea"/>
                <a:cs typeface="+mn-cs"/>
              </a:rPr>
              <a:t>eECD digital  industry standard by associations</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Afbeelding 14">
            <a:extLst>
              <a:ext uri="{FF2B5EF4-FFF2-40B4-BE49-F238E27FC236}">
                <a16:creationId xmlns:a16="http://schemas.microsoft.com/office/drawing/2014/main" id="{7DF699E7-A565-438B-9525-90313696AE25}"/>
              </a:ext>
            </a:extLst>
          </p:cNvPr>
          <p:cNvPicPr>
            <a:picLocks noChangeAspect="1"/>
          </p:cNvPicPr>
          <p:nvPr/>
        </p:nvPicPr>
        <p:blipFill>
          <a:blip r:embed="rId9">
            <a:biLevel thresh="75000"/>
          </a:blip>
          <a:stretch>
            <a:fillRect/>
          </a:stretch>
        </p:blipFill>
        <p:spPr>
          <a:xfrm>
            <a:off x="263352" y="4645632"/>
            <a:ext cx="936104" cy="787536"/>
          </a:xfrm>
          <a:prstGeom prst="rect">
            <a:avLst/>
          </a:prstGeom>
        </p:spPr>
      </p:pic>
      <p:pic>
        <p:nvPicPr>
          <p:cNvPr id="17" name="Afbeelding 16">
            <a:extLst>
              <a:ext uri="{FF2B5EF4-FFF2-40B4-BE49-F238E27FC236}">
                <a16:creationId xmlns:a16="http://schemas.microsoft.com/office/drawing/2014/main" id="{940541E9-E980-4C02-83BF-F35BFDF3A8F3}"/>
              </a:ext>
            </a:extLst>
          </p:cNvPr>
          <p:cNvPicPr>
            <a:picLocks noChangeAspect="1"/>
          </p:cNvPicPr>
          <p:nvPr/>
        </p:nvPicPr>
        <p:blipFill>
          <a:blip r:embed="rId10"/>
          <a:stretch>
            <a:fillRect/>
          </a:stretch>
        </p:blipFill>
        <p:spPr>
          <a:xfrm>
            <a:off x="10200456" y="4727502"/>
            <a:ext cx="1517660" cy="965076"/>
          </a:xfrm>
          <a:prstGeom prst="rect">
            <a:avLst/>
          </a:prstGeom>
        </p:spPr>
      </p:pic>
      <p:sp>
        <p:nvSpPr>
          <p:cNvPr id="21" name="Tekstvak 20">
            <a:extLst>
              <a:ext uri="{FF2B5EF4-FFF2-40B4-BE49-F238E27FC236}">
                <a16:creationId xmlns:a16="http://schemas.microsoft.com/office/drawing/2014/main" id="{9138EC0F-78A4-4E6B-9503-3ABB7812AC26}"/>
              </a:ext>
            </a:extLst>
          </p:cNvPr>
          <p:cNvSpPr txBox="1"/>
          <p:nvPr/>
        </p:nvSpPr>
        <p:spPr>
          <a:xfrm>
            <a:off x="10272464" y="5663606"/>
            <a:ext cx="237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pic>
        <p:nvPicPr>
          <p:cNvPr id="23" name="Afbeelding 22">
            <a:extLst>
              <a:ext uri="{FF2B5EF4-FFF2-40B4-BE49-F238E27FC236}">
                <a16:creationId xmlns:a16="http://schemas.microsoft.com/office/drawing/2014/main" id="{9D3BAC86-E555-4156-8C3E-DFE44A3C57A6}"/>
              </a:ext>
            </a:extLst>
          </p:cNvPr>
          <p:cNvPicPr>
            <a:picLocks noChangeAspect="1"/>
          </p:cNvPicPr>
          <p:nvPr/>
        </p:nvPicPr>
        <p:blipFill>
          <a:blip r:embed="rId11"/>
          <a:stretch>
            <a:fillRect/>
          </a:stretch>
        </p:blipFill>
        <p:spPr>
          <a:xfrm>
            <a:off x="11617787" y="5231558"/>
            <a:ext cx="542925" cy="561975"/>
          </a:xfrm>
          <a:prstGeom prst="rect">
            <a:avLst/>
          </a:prstGeom>
        </p:spPr>
      </p:pic>
      <p:sp>
        <p:nvSpPr>
          <p:cNvPr id="2" name="Tekstvak 1">
            <a:extLst>
              <a:ext uri="{FF2B5EF4-FFF2-40B4-BE49-F238E27FC236}">
                <a16:creationId xmlns:a16="http://schemas.microsoft.com/office/drawing/2014/main" id="{FB1D1AF9-D2C3-46CB-8B00-98EDA307563B}"/>
              </a:ext>
            </a:extLst>
          </p:cNvPr>
          <p:cNvSpPr txBox="1"/>
          <p:nvPr/>
        </p:nvSpPr>
        <p:spPr>
          <a:xfrm>
            <a:off x="4871864" y="3140968"/>
            <a:ext cx="2257349" cy="369332"/>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2005-2025 </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(paper based)</a:t>
            </a:r>
            <a:endParaRPr kumimoji="0" lang="en-US" sz="1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2" name="Tekstvak 21">
            <a:extLst>
              <a:ext uri="{FF2B5EF4-FFF2-40B4-BE49-F238E27FC236}">
                <a16:creationId xmlns:a16="http://schemas.microsoft.com/office/drawing/2014/main" id="{6D85389E-A1CE-45B7-ABEA-E4357B60A7FD}"/>
              </a:ext>
            </a:extLst>
          </p:cNvPr>
          <p:cNvSpPr txBox="1"/>
          <p:nvPr/>
        </p:nvSpPr>
        <p:spPr>
          <a:xfrm>
            <a:off x="7632066" y="2751517"/>
            <a:ext cx="1680396" cy="584775"/>
          </a:xfrm>
          <a:prstGeom prst="rect">
            <a:avLst/>
          </a:prstGeom>
          <a:no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2026-xxxx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(digital path forward</a:t>
            </a:r>
            <a:endParaRPr kumimoji="0" lang="en-US" sz="14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kstvak 2">
            <a:extLst>
              <a:ext uri="{FF2B5EF4-FFF2-40B4-BE49-F238E27FC236}">
                <a16:creationId xmlns:a16="http://schemas.microsoft.com/office/drawing/2014/main" id="{4889872E-7F6D-41F7-AB42-291BF7E53C15}"/>
              </a:ext>
            </a:extLst>
          </p:cNvPr>
          <p:cNvSpPr txBox="1"/>
          <p:nvPr/>
        </p:nvSpPr>
        <p:spPr>
          <a:xfrm>
            <a:off x="191344" y="6309320"/>
            <a:ext cx="282000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ECD = EFTCO Cleaning document</a:t>
            </a:r>
          </a:p>
        </p:txBody>
      </p:sp>
      <p:pic>
        <p:nvPicPr>
          <p:cNvPr id="24" name="Afbeelding 23">
            <a:extLst>
              <a:ext uri="{FF2B5EF4-FFF2-40B4-BE49-F238E27FC236}">
                <a16:creationId xmlns:a16="http://schemas.microsoft.com/office/drawing/2014/main" id="{C201D507-0382-4851-AB60-3B4D194F1CE4}"/>
              </a:ext>
            </a:extLst>
          </p:cNvPr>
          <p:cNvPicPr>
            <a:picLocks noChangeAspect="1"/>
          </p:cNvPicPr>
          <p:nvPr/>
        </p:nvPicPr>
        <p:blipFill>
          <a:blip r:embed="rId12"/>
          <a:stretch>
            <a:fillRect/>
          </a:stretch>
        </p:blipFill>
        <p:spPr>
          <a:xfrm>
            <a:off x="11088194" y="44625"/>
            <a:ext cx="1020711" cy="720080"/>
          </a:xfrm>
          <a:prstGeom prst="rect">
            <a:avLst/>
          </a:prstGeom>
          <a:ln>
            <a:solidFill>
              <a:schemeClr val="accent1"/>
            </a:solidFill>
          </a:ln>
        </p:spPr>
      </p:pic>
      <p:grpSp>
        <p:nvGrpSpPr>
          <p:cNvPr id="25" name="Group 19">
            <a:extLst>
              <a:ext uri="{FF2B5EF4-FFF2-40B4-BE49-F238E27FC236}">
                <a16:creationId xmlns:a16="http://schemas.microsoft.com/office/drawing/2014/main" id="{95AB3D76-7E22-4DCC-8E59-200AD22470CE}"/>
              </a:ext>
            </a:extLst>
          </p:cNvPr>
          <p:cNvGrpSpPr/>
          <p:nvPr/>
        </p:nvGrpSpPr>
        <p:grpSpPr>
          <a:xfrm>
            <a:off x="5313112" y="3681819"/>
            <a:ext cx="403180" cy="517986"/>
            <a:chOff x="2988146" y="3426688"/>
            <a:chExt cx="699146" cy="1020622"/>
          </a:xfrm>
        </p:grpSpPr>
        <p:pic>
          <p:nvPicPr>
            <p:cNvPr id="26" name="Picture 5" descr="EFTCO CLEANING DOCUMENT">
              <a:extLst>
                <a:ext uri="{FF2B5EF4-FFF2-40B4-BE49-F238E27FC236}">
                  <a16:creationId xmlns:a16="http://schemas.microsoft.com/office/drawing/2014/main" id="{FABCD62F-760C-425D-AD21-63D95910D35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988146" y="3429000"/>
              <a:ext cx="699146" cy="101831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1">
              <a:extLst>
                <a:ext uri="{FF2B5EF4-FFF2-40B4-BE49-F238E27FC236}">
                  <a16:creationId xmlns:a16="http://schemas.microsoft.com/office/drawing/2014/main" id="{EBE64873-B72E-4F42-B04B-ABBF9A2807ED}"/>
                </a:ext>
              </a:extLst>
            </p:cNvPr>
            <p:cNvSpPr/>
            <p:nvPr/>
          </p:nvSpPr>
          <p:spPr>
            <a:xfrm>
              <a:off x="2988146" y="3426688"/>
              <a:ext cx="699146" cy="1018310"/>
            </a:xfrm>
            <a:prstGeom prst="rect">
              <a:avLst/>
            </a:prstGeom>
            <a:solidFill>
              <a:srgbClr val="00B050">
                <a:alpha val="2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8" name="Group 22">
            <a:extLst>
              <a:ext uri="{FF2B5EF4-FFF2-40B4-BE49-F238E27FC236}">
                <a16:creationId xmlns:a16="http://schemas.microsoft.com/office/drawing/2014/main" id="{29D46C64-376A-495C-845A-7DF3E2F440F9}"/>
              </a:ext>
            </a:extLst>
          </p:cNvPr>
          <p:cNvGrpSpPr/>
          <p:nvPr/>
        </p:nvGrpSpPr>
        <p:grpSpPr>
          <a:xfrm>
            <a:off x="5377186" y="3755247"/>
            <a:ext cx="403181" cy="517986"/>
            <a:chOff x="4861189" y="3426688"/>
            <a:chExt cx="699147" cy="1020622"/>
          </a:xfrm>
        </p:grpSpPr>
        <p:pic>
          <p:nvPicPr>
            <p:cNvPr id="29" name="Picture 5" descr="EFTCO CLEANING DOCUMENT">
              <a:extLst>
                <a:ext uri="{FF2B5EF4-FFF2-40B4-BE49-F238E27FC236}">
                  <a16:creationId xmlns:a16="http://schemas.microsoft.com/office/drawing/2014/main" id="{0F0AEF2C-4180-471C-BDCD-56FA6B6B0B4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61189" y="3429000"/>
              <a:ext cx="699146" cy="101831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4">
              <a:extLst>
                <a:ext uri="{FF2B5EF4-FFF2-40B4-BE49-F238E27FC236}">
                  <a16:creationId xmlns:a16="http://schemas.microsoft.com/office/drawing/2014/main" id="{969B23B5-11D9-488A-B0E0-1C8372737AE7}"/>
                </a:ext>
              </a:extLst>
            </p:cNvPr>
            <p:cNvSpPr/>
            <p:nvPr/>
          </p:nvSpPr>
          <p:spPr>
            <a:xfrm>
              <a:off x="4861190" y="3426688"/>
              <a:ext cx="699146" cy="1018310"/>
            </a:xfrm>
            <a:prstGeom prst="rect">
              <a:avLst/>
            </a:prstGeom>
            <a:solidFill>
              <a:schemeClr val="bg2">
                <a:lumMod val="75000"/>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 name="Group 25">
            <a:extLst>
              <a:ext uri="{FF2B5EF4-FFF2-40B4-BE49-F238E27FC236}">
                <a16:creationId xmlns:a16="http://schemas.microsoft.com/office/drawing/2014/main" id="{DF2E0901-5D7D-4ABA-AB48-7A6DC2011BD4}"/>
              </a:ext>
            </a:extLst>
          </p:cNvPr>
          <p:cNvGrpSpPr/>
          <p:nvPr/>
        </p:nvGrpSpPr>
        <p:grpSpPr>
          <a:xfrm>
            <a:off x="5441260" y="3845943"/>
            <a:ext cx="403181" cy="517986"/>
            <a:chOff x="3878608" y="3426688"/>
            <a:chExt cx="699147" cy="1020622"/>
          </a:xfrm>
        </p:grpSpPr>
        <p:pic>
          <p:nvPicPr>
            <p:cNvPr id="32" name="Picture 5" descr="EFTCO CLEANING DOCUMENT">
              <a:extLst>
                <a:ext uri="{FF2B5EF4-FFF2-40B4-BE49-F238E27FC236}">
                  <a16:creationId xmlns:a16="http://schemas.microsoft.com/office/drawing/2014/main" id="{7E3FF90B-33B8-4691-A474-C2483AA5915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878609" y="3429000"/>
              <a:ext cx="699146" cy="101831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27">
              <a:extLst>
                <a:ext uri="{FF2B5EF4-FFF2-40B4-BE49-F238E27FC236}">
                  <a16:creationId xmlns:a16="http://schemas.microsoft.com/office/drawing/2014/main" id="{5012E93D-A6A9-404C-9525-7CAD736D9C52}"/>
                </a:ext>
              </a:extLst>
            </p:cNvPr>
            <p:cNvSpPr/>
            <p:nvPr/>
          </p:nvSpPr>
          <p:spPr>
            <a:xfrm>
              <a:off x="3878608" y="3426688"/>
              <a:ext cx="699147" cy="1018310"/>
            </a:xfrm>
            <a:prstGeom prst="rect">
              <a:avLst/>
            </a:prstGeom>
            <a:solidFill>
              <a:srgbClr val="FFFF00">
                <a:alpha val="20000"/>
              </a:srgb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4" name="Group 28">
            <a:extLst>
              <a:ext uri="{FF2B5EF4-FFF2-40B4-BE49-F238E27FC236}">
                <a16:creationId xmlns:a16="http://schemas.microsoft.com/office/drawing/2014/main" id="{3B4A30F9-1B72-4890-9C32-4F4ECD1CBAC0}"/>
              </a:ext>
            </a:extLst>
          </p:cNvPr>
          <p:cNvGrpSpPr/>
          <p:nvPr/>
        </p:nvGrpSpPr>
        <p:grpSpPr>
          <a:xfrm>
            <a:off x="5519936" y="3933056"/>
            <a:ext cx="403180" cy="517986"/>
            <a:chOff x="2063552" y="3426688"/>
            <a:chExt cx="699146" cy="1020622"/>
          </a:xfrm>
        </p:grpSpPr>
        <p:pic>
          <p:nvPicPr>
            <p:cNvPr id="35" name="Picture 5" descr="EFTCO CLEANING DOCUMENT">
              <a:extLst>
                <a:ext uri="{FF2B5EF4-FFF2-40B4-BE49-F238E27FC236}">
                  <a16:creationId xmlns:a16="http://schemas.microsoft.com/office/drawing/2014/main" id="{15ACE090-6919-451E-97F2-9B104976AFC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63552" y="3429000"/>
              <a:ext cx="699146" cy="1018310"/>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0">
              <a:extLst>
                <a:ext uri="{FF2B5EF4-FFF2-40B4-BE49-F238E27FC236}">
                  <a16:creationId xmlns:a16="http://schemas.microsoft.com/office/drawing/2014/main" id="{FF8FAC83-5674-4564-B8AC-91272AE6B411}"/>
                </a:ext>
              </a:extLst>
            </p:cNvPr>
            <p:cNvSpPr/>
            <p:nvPr/>
          </p:nvSpPr>
          <p:spPr>
            <a:xfrm>
              <a:off x="2063552" y="3426688"/>
              <a:ext cx="699146" cy="1018310"/>
            </a:xfrm>
            <a:prstGeom prst="rect">
              <a:avLst/>
            </a:prstGeom>
            <a:solidFill>
              <a:schemeClr val="bg1">
                <a:alpha val="2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7" name="Group 70">
            <a:extLst>
              <a:ext uri="{FF2B5EF4-FFF2-40B4-BE49-F238E27FC236}">
                <a16:creationId xmlns:a16="http://schemas.microsoft.com/office/drawing/2014/main" id="{338007EC-131E-4069-8BE5-2C2DDB9E3C07}"/>
              </a:ext>
            </a:extLst>
          </p:cNvPr>
          <p:cNvGrpSpPr/>
          <p:nvPr/>
        </p:nvGrpSpPr>
        <p:grpSpPr>
          <a:xfrm>
            <a:off x="8220236" y="3507589"/>
            <a:ext cx="504056" cy="648072"/>
            <a:chOff x="5846561" y="5286752"/>
            <a:chExt cx="693083" cy="971292"/>
          </a:xfrm>
        </p:grpSpPr>
        <p:pic>
          <p:nvPicPr>
            <p:cNvPr id="38" name="Picture 71">
              <a:extLst>
                <a:ext uri="{FF2B5EF4-FFF2-40B4-BE49-F238E27FC236}">
                  <a16:creationId xmlns:a16="http://schemas.microsoft.com/office/drawing/2014/main" id="{33E585C2-E8B6-4189-8A80-965C1222E5F1}"/>
                </a:ext>
              </a:extLst>
            </p:cNvPr>
            <p:cNvPicPr>
              <a:picLocks noChangeAspect="1"/>
            </p:cNvPicPr>
            <p:nvPr/>
          </p:nvPicPr>
          <p:blipFill>
            <a:blip r:embed="rId14"/>
            <a:stretch>
              <a:fillRect/>
            </a:stretch>
          </p:blipFill>
          <p:spPr>
            <a:xfrm>
              <a:off x="5846561" y="5286752"/>
              <a:ext cx="688626" cy="971292"/>
            </a:xfrm>
            <a:prstGeom prst="rect">
              <a:avLst/>
            </a:prstGeom>
            <a:ln>
              <a:solidFill>
                <a:schemeClr val="tx1"/>
              </a:solidFill>
            </a:ln>
          </p:spPr>
        </p:pic>
        <p:pic>
          <p:nvPicPr>
            <p:cNvPr id="39" name="Picture 10" descr="QR code - Wikipedia">
              <a:extLst>
                <a:ext uri="{FF2B5EF4-FFF2-40B4-BE49-F238E27FC236}">
                  <a16:creationId xmlns:a16="http://schemas.microsoft.com/office/drawing/2014/main" id="{523C7A88-60F6-4B82-8035-B034949BEB2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276108" y="5310937"/>
              <a:ext cx="263536" cy="263536"/>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Afbeelding 5">
            <a:extLst>
              <a:ext uri="{FF2B5EF4-FFF2-40B4-BE49-F238E27FC236}">
                <a16:creationId xmlns:a16="http://schemas.microsoft.com/office/drawing/2014/main" id="{854A28AA-C43C-9812-CC49-19AFDB7818DF}"/>
              </a:ext>
            </a:extLst>
          </p:cNvPr>
          <p:cNvPicPr>
            <a:picLocks noChangeAspect="1"/>
          </p:cNvPicPr>
          <p:nvPr/>
        </p:nvPicPr>
        <p:blipFill>
          <a:blip r:embed="rId10"/>
          <a:stretch>
            <a:fillRect/>
          </a:stretch>
        </p:blipFill>
        <p:spPr>
          <a:xfrm>
            <a:off x="9032658" y="3257521"/>
            <a:ext cx="786505" cy="500137"/>
          </a:xfrm>
          <a:prstGeom prst="rect">
            <a:avLst/>
          </a:prstGeom>
        </p:spPr>
      </p:pic>
    </p:spTree>
    <p:extLst>
      <p:ext uri="{BB962C8B-B14F-4D97-AF65-F5344CB8AC3E}">
        <p14:creationId xmlns:p14="http://schemas.microsoft.com/office/powerpoint/2010/main" val="1896619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Object 50" hidden="1">
            <a:extLst>
              <a:ext uri="{FF2B5EF4-FFF2-40B4-BE49-F238E27FC236}">
                <a16:creationId xmlns:a16="http://schemas.microsoft.com/office/drawing/2014/main" id="{05000F7A-61A9-4C81-AE2D-12E8C5BF42B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30" imgH="531" progId="TCLayout.ActiveDocument.1">
                  <p:embed/>
                </p:oleObj>
              </mc:Choice>
              <mc:Fallback>
                <p:oleObj name="think-cell Slide" r:id="rId4" imgW="530" imgH="531" progId="TCLayout.ActiveDocument.1">
                  <p:embed/>
                  <p:pic>
                    <p:nvPicPr>
                      <p:cNvPr id="51" name="Object 50" hidden="1">
                        <a:extLst>
                          <a:ext uri="{FF2B5EF4-FFF2-40B4-BE49-F238E27FC236}">
                            <a16:creationId xmlns:a16="http://schemas.microsoft.com/office/drawing/2014/main" id="{05000F7A-61A9-4C81-AE2D-12E8C5BF42B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2" name="Rectangle 51" hidden="1">
            <a:extLst>
              <a:ext uri="{FF2B5EF4-FFF2-40B4-BE49-F238E27FC236}">
                <a16:creationId xmlns:a16="http://schemas.microsoft.com/office/drawing/2014/main" id="{CB3041F2-5519-4A9C-98A3-1D8329A4C679}"/>
              </a:ext>
            </a:extLst>
          </p:cNvPr>
          <p:cNvSpPr/>
          <p:nvPr>
            <p:custDataLst>
              <p:tags r:id="rId2"/>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 name="Titel 3">
            <a:extLst>
              <a:ext uri="{FF2B5EF4-FFF2-40B4-BE49-F238E27FC236}">
                <a16:creationId xmlns:a16="http://schemas.microsoft.com/office/drawing/2014/main" id="{ADFD9B11-E254-71A8-E967-A6AB578471EB}"/>
              </a:ext>
            </a:extLst>
          </p:cNvPr>
          <p:cNvSpPr>
            <a:spLocks noGrp="1"/>
          </p:cNvSpPr>
          <p:nvPr>
            <p:ph type="title"/>
          </p:nvPr>
        </p:nvSpPr>
        <p:spPr>
          <a:xfrm>
            <a:off x="824023" y="506444"/>
            <a:ext cx="4366901" cy="523220"/>
          </a:xfrm>
        </p:spPr>
        <p:txBody>
          <a:bodyPr/>
          <a:lstStyle/>
          <a:p>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eECD roll out in 2025 – 2026</a:t>
            </a:r>
            <a:endParaRPr lang="nl-BE"/>
          </a:p>
        </p:txBody>
      </p:sp>
      <p:sp>
        <p:nvSpPr>
          <p:cNvPr id="37" name="Tekstvak 36">
            <a:extLst>
              <a:ext uri="{FF2B5EF4-FFF2-40B4-BE49-F238E27FC236}">
                <a16:creationId xmlns:a16="http://schemas.microsoft.com/office/drawing/2014/main" id="{EF7AEA87-3C98-254C-2EAD-8227AA59F2E1}"/>
              </a:ext>
            </a:extLst>
          </p:cNvPr>
          <p:cNvSpPr txBox="1"/>
          <p:nvPr/>
        </p:nvSpPr>
        <p:spPr>
          <a:xfrm>
            <a:off x="460541" y="1548839"/>
            <a:ext cx="7298793" cy="4401205"/>
          </a:xfrm>
          <a:prstGeom prst="rect">
            <a:avLst/>
          </a:prstGeom>
          <a:noFill/>
          <a:ln>
            <a:solidFill>
              <a:schemeClr val="accent1"/>
            </a:solidFill>
          </a:ln>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100% eECD digital switch at 2 cleaning stations in Belgium</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Acceptance</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by</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non licenced carriers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and</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loading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places</a:t>
            </a:r>
            <a:endPar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eECD-ePPL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roll</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out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plans</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in Germany</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285750" lvl="0" indent="-285750">
              <a:buFontTx/>
              <a:buChar char="-"/>
            </a:pP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eECD</a:t>
            </a:r>
            <a:r>
              <a:rPr lang="nl-BE" sz="2000">
                <a:solidFill>
                  <a:prstClr val="black"/>
                </a:solidFill>
              </a:rPr>
              <a:t>-ePPL</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roll</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out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plans</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in Netherlands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285750" lvl="0" indent="-285750">
              <a:buFontTx/>
              <a:buChar char="-"/>
            </a:pP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eECD</a:t>
            </a:r>
            <a:r>
              <a:rPr lang="nl-BE" sz="2000">
                <a:solidFill>
                  <a:prstClr val="black"/>
                </a:solidFill>
              </a:rPr>
              <a:t>-ePPL</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roll</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out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plans</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in Spain</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endParaRPr>
          </a:p>
          <a:p>
            <a:pPr marL="285750" lvl="0" indent="-285750">
              <a:buFontTx/>
              <a:buChar char="-"/>
            </a:pPr>
            <a:r>
              <a:rPr lang="nl-BE" sz="2000">
                <a:solidFill>
                  <a:prstClr val="black"/>
                </a:solidFill>
                <a:latin typeface="Trebuchet MS" panose="020B0603020202020204"/>
              </a:rPr>
              <a:t>e</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ECD</a:t>
            </a:r>
            <a:r>
              <a:rPr lang="nl-BE" sz="2000">
                <a:solidFill>
                  <a:prstClr val="black"/>
                </a:solidFill>
              </a:rPr>
              <a:t>-ePPL</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roll</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out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plans</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in France</a:t>
            </a:r>
          </a:p>
          <a:p>
            <a:pPr marL="285750" lvl="0" indent="-285750">
              <a:buFontTx/>
              <a:buChar char="-"/>
            </a:pPr>
            <a:endParaRPr lang="nl-BE" sz="2000">
              <a:solidFill>
                <a:prstClr val="black"/>
              </a:solidFill>
              <a:latin typeface="Trebuchet MS" panose="020B0603020202020204"/>
            </a:endParaRPr>
          </a:p>
          <a:p>
            <a:pPr marL="285750" lvl="0" indent="-285750">
              <a:buFontTx/>
              <a:buChar char="-"/>
            </a:pP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Investigate</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eECD for food (2026)</a:t>
            </a:r>
          </a:p>
          <a:p>
            <a:pPr marL="285750" lvl="0" indent="-285750">
              <a:buFontTx/>
              <a:buChar char="-"/>
            </a:pPr>
            <a:endParaRPr lang="nl-BE" sz="2000">
              <a:solidFill>
                <a:prstClr val="black"/>
              </a:solidFill>
              <a:latin typeface="Trebuchet MS" panose="020B0603020202020204"/>
            </a:endParaRPr>
          </a:p>
          <a:p>
            <a:pPr marL="285750" lvl="0" indent="-285750">
              <a:buFontTx/>
              <a:buChar char="-"/>
            </a:pP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Explore</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eCMR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synergies</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align</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a:t>
            </a:r>
            <a:r>
              <a:rPr kumimoji="0" lang="nl-BE" sz="2000" b="0" i="0" u="none" strike="noStrike" kern="1200" cap="none" spc="0" normalizeH="0" baseline="0" noProof="0" err="1">
                <a:ln>
                  <a:noFill/>
                </a:ln>
                <a:solidFill>
                  <a:prstClr val="black"/>
                </a:solidFill>
                <a:effectLst/>
                <a:uLnTx/>
                <a:uFillTx/>
                <a:latin typeface="Trebuchet MS" panose="020B0603020202020204"/>
                <a:ea typeface="+mn-ea"/>
                <a:cs typeface="+mn-cs"/>
              </a:rPr>
              <a:t>with</a:t>
            </a:r>
            <a:r>
              <a:rPr kumimoji="0" lang="nl-BE" sz="2000" b="0" i="0" u="none" strike="noStrike" kern="1200" cap="none" spc="0" normalizeH="0" baseline="0" noProof="0">
                <a:ln>
                  <a:noFill/>
                </a:ln>
                <a:solidFill>
                  <a:prstClr val="black"/>
                </a:solidFill>
                <a:effectLst/>
                <a:uLnTx/>
                <a:uFillTx/>
                <a:latin typeface="Trebuchet MS" panose="020B0603020202020204"/>
                <a:ea typeface="+mn-ea"/>
                <a:cs typeface="+mn-cs"/>
              </a:rPr>
              <a:t> eFTI (‘26-’29)</a:t>
            </a:r>
          </a:p>
        </p:txBody>
      </p:sp>
      <p:pic>
        <p:nvPicPr>
          <p:cNvPr id="36" name="Afbeelding 35">
            <a:extLst>
              <a:ext uri="{FF2B5EF4-FFF2-40B4-BE49-F238E27FC236}">
                <a16:creationId xmlns:a16="http://schemas.microsoft.com/office/drawing/2014/main" id="{69CBBD12-F135-8D97-D88E-56D98DBF6CC2}"/>
              </a:ext>
            </a:extLst>
          </p:cNvPr>
          <p:cNvPicPr>
            <a:picLocks noChangeAspect="1"/>
          </p:cNvPicPr>
          <p:nvPr/>
        </p:nvPicPr>
        <p:blipFill>
          <a:blip r:embed="rId6"/>
          <a:stretch>
            <a:fillRect/>
          </a:stretch>
        </p:blipFill>
        <p:spPr>
          <a:xfrm>
            <a:off x="6720167" y="4023534"/>
            <a:ext cx="5159896" cy="2571253"/>
          </a:xfrm>
          <a:prstGeom prst="rect">
            <a:avLst/>
          </a:prstGeom>
          <a:ln>
            <a:solidFill>
              <a:schemeClr val="accent1"/>
            </a:solidFill>
          </a:ln>
        </p:spPr>
      </p:pic>
      <p:pic>
        <p:nvPicPr>
          <p:cNvPr id="39" name="Afbeelding 38">
            <a:extLst>
              <a:ext uri="{FF2B5EF4-FFF2-40B4-BE49-F238E27FC236}">
                <a16:creationId xmlns:a16="http://schemas.microsoft.com/office/drawing/2014/main" id="{9D5C3F72-B78E-86FD-75F8-F9D0C4BC3FD0}"/>
              </a:ext>
            </a:extLst>
          </p:cNvPr>
          <p:cNvPicPr>
            <a:picLocks noChangeAspect="1"/>
          </p:cNvPicPr>
          <p:nvPr/>
        </p:nvPicPr>
        <p:blipFill>
          <a:blip r:embed="rId7"/>
          <a:stretch>
            <a:fillRect/>
          </a:stretch>
        </p:blipFill>
        <p:spPr>
          <a:xfrm rot="470713">
            <a:off x="8246187" y="1285704"/>
            <a:ext cx="2107856" cy="2560808"/>
          </a:xfrm>
          <a:prstGeom prst="rect">
            <a:avLst/>
          </a:prstGeom>
          <a:ln>
            <a:solidFill>
              <a:schemeClr val="accent1"/>
            </a:solidFill>
          </a:ln>
        </p:spPr>
      </p:pic>
      <p:cxnSp>
        <p:nvCxnSpPr>
          <p:cNvPr id="41" name="Rechte verbindingslijn met pijl 40">
            <a:extLst>
              <a:ext uri="{FF2B5EF4-FFF2-40B4-BE49-F238E27FC236}">
                <a16:creationId xmlns:a16="http://schemas.microsoft.com/office/drawing/2014/main" id="{787B4B4C-D1B8-2F08-848D-55440D17CAEA}"/>
              </a:ext>
            </a:extLst>
          </p:cNvPr>
          <p:cNvCxnSpPr>
            <a:cxnSpLocks/>
          </p:cNvCxnSpPr>
          <p:nvPr/>
        </p:nvCxnSpPr>
        <p:spPr>
          <a:xfrm>
            <a:off x="7662441" y="2082662"/>
            <a:ext cx="5282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 name="Group 70">
            <a:extLst>
              <a:ext uri="{FF2B5EF4-FFF2-40B4-BE49-F238E27FC236}">
                <a16:creationId xmlns:a16="http://schemas.microsoft.com/office/drawing/2014/main" id="{D39E483C-9897-E483-FF33-5FAB786E2515}"/>
              </a:ext>
            </a:extLst>
          </p:cNvPr>
          <p:cNvGrpSpPr/>
          <p:nvPr/>
        </p:nvGrpSpPr>
        <p:grpSpPr>
          <a:xfrm>
            <a:off x="9134636" y="4772682"/>
            <a:ext cx="504056" cy="648072"/>
            <a:chOff x="5846561" y="5286752"/>
            <a:chExt cx="693083" cy="971292"/>
          </a:xfrm>
        </p:grpSpPr>
        <p:pic>
          <p:nvPicPr>
            <p:cNvPr id="3" name="Picture 71">
              <a:extLst>
                <a:ext uri="{FF2B5EF4-FFF2-40B4-BE49-F238E27FC236}">
                  <a16:creationId xmlns:a16="http://schemas.microsoft.com/office/drawing/2014/main" id="{4CE3E742-0EED-B436-2E38-BF3D38BB9F2D}"/>
                </a:ext>
              </a:extLst>
            </p:cNvPr>
            <p:cNvPicPr>
              <a:picLocks noChangeAspect="1"/>
            </p:cNvPicPr>
            <p:nvPr/>
          </p:nvPicPr>
          <p:blipFill>
            <a:blip r:embed="rId8"/>
            <a:stretch>
              <a:fillRect/>
            </a:stretch>
          </p:blipFill>
          <p:spPr>
            <a:xfrm>
              <a:off x="5846561" y="5286752"/>
              <a:ext cx="688626" cy="971292"/>
            </a:xfrm>
            <a:prstGeom prst="rect">
              <a:avLst/>
            </a:prstGeom>
            <a:ln>
              <a:solidFill>
                <a:schemeClr val="tx1"/>
              </a:solidFill>
            </a:ln>
          </p:spPr>
        </p:pic>
        <p:pic>
          <p:nvPicPr>
            <p:cNvPr id="5" name="Picture 10" descr="QR code - Wikipedia">
              <a:extLst>
                <a:ext uri="{FF2B5EF4-FFF2-40B4-BE49-F238E27FC236}">
                  <a16:creationId xmlns:a16="http://schemas.microsoft.com/office/drawing/2014/main" id="{11C370FD-1F45-4502-F45F-32879732C33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76108" y="5310937"/>
              <a:ext cx="263536" cy="26353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35748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CF5C4-D9EA-C779-D2DB-2FD055485B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E430A8-E090-A0D6-257A-D94CB2F3AE9B}"/>
              </a:ext>
            </a:extLst>
          </p:cNvPr>
          <p:cNvSpPr>
            <a:spLocks noGrp="1"/>
          </p:cNvSpPr>
          <p:nvPr>
            <p:ph type="title"/>
          </p:nvPr>
        </p:nvSpPr>
        <p:spPr>
          <a:xfrm>
            <a:off x="419707" y="1529443"/>
            <a:ext cx="11576350" cy="1323439"/>
          </a:xfrm>
        </p:spPr>
        <p:txBody>
          <a:bodyPr/>
          <a:lstStyle/>
          <a:p>
            <a:pPr algn="ctr"/>
            <a:r>
              <a:rPr lang="en-US" cap="none"/>
              <a:t>e</a:t>
            </a:r>
            <a:r>
              <a:rPr lang="en-US"/>
              <a:t>FTI Regulation </a:t>
            </a:r>
            <a:br>
              <a:rPr lang="en-US"/>
            </a:br>
            <a:r>
              <a:rPr lang="en-US"/>
              <a:t> </a:t>
            </a:r>
            <a:r>
              <a:rPr lang="en-US" cap="none"/>
              <a:t>e</a:t>
            </a:r>
            <a:r>
              <a:rPr lang="en-US"/>
              <a:t>FTI4Chem Use Case 2026-2029</a:t>
            </a:r>
            <a:endParaRPr lang="nl-NL"/>
          </a:p>
        </p:txBody>
      </p:sp>
      <p:pic>
        <p:nvPicPr>
          <p:cNvPr id="5" name="Afbeelding 4">
            <a:extLst>
              <a:ext uri="{FF2B5EF4-FFF2-40B4-BE49-F238E27FC236}">
                <a16:creationId xmlns:a16="http://schemas.microsoft.com/office/drawing/2014/main" id="{6CB8BD33-66A9-E011-EADC-C81D8477936B}"/>
              </a:ext>
            </a:extLst>
          </p:cNvPr>
          <p:cNvPicPr>
            <a:picLocks noChangeAspect="1"/>
          </p:cNvPicPr>
          <p:nvPr/>
        </p:nvPicPr>
        <p:blipFill>
          <a:blip r:embed="rId3"/>
          <a:stretch>
            <a:fillRect/>
          </a:stretch>
        </p:blipFill>
        <p:spPr>
          <a:xfrm>
            <a:off x="9143164" y="396614"/>
            <a:ext cx="2629128" cy="922100"/>
          </a:xfrm>
          <a:prstGeom prst="rect">
            <a:avLst/>
          </a:prstGeom>
        </p:spPr>
      </p:pic>
      <p:sp>
        <p:nvSpPr>
          <p:cNvPr id="6" name="Tekstvak 5">
            <a:extLst>
              <a:ext uri="{FF2B5EF4-FFF2-40B4-BE49-F238E27FC236}">
                <a16:creationId xmlns:a16="http://schemas.microsoft.com/office/drawing/2014/main" id="{34EC61EF-440A-B097-2EF8-8C3ED2A9AE9F}"/>
              </a:ext>
            </a:extLst>
          </p:cNvPr>
          <p:cNvSpPr txBox="1"/>
          <p:nvPr/>
        </p:nvSpPr>
        <p:spPr>
          <a:xfrm>
            <a:off x="703388" y="3164681"/>
            <a:ext cx="11008988"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Purpose of the eFTI regulation: </a:t>
            </a:r>
            <a:r>
              <a:rPr kumimoji="0" lang="en-US" sz="1800" b="0" i="0" u="none" strike="noStrike" kern="1200" cap="none" spc="0" normalizeH="0" baseline="0" noProof="0">
                <a:ln>
                  <a:noFill/>
                </a:ln>
                <a:solidFill>
                  <a:prstClr val="black"/>
                </a:solidFill>
                <a:effectLst/>
                <a:uLnTx/>
                <a:uFillTx/>
                <a:latin typeface="Calibri"/>
                <a:ea typeface="+mn-ea"/>
                <a:cs typeface="+mn-cs"/>
              </a:rPr>
              <a:t>The eFTI Regulation aims to digitize and harmonize the exchange of regulatory freight transport information across all EU Member States, covering road, rail, inland waterway, and air transport. It is intended to </a:t>
            </a:r>
            <a:r>
              <a:rPr kumimoji="0" lang="en-US" sz="1800" b="1" i="0" u="none" strike="noStrike" kern="1200" cap="none" spc="0" normalizeH="0" baseline="0" noProof="0">
                <a:ln>
                  <a:noFill/>
                </a:ln>
                <a:solidFill>
                  <a:prstClr val="black"/>
                </a:solidFill>
                <a:effectLst/>
                <a:uLnTx/>
                <a:uFillTx/>
                <a:latin typeface="Calibri"/>
                <a:ea typeface="+mn-ea"/>
                <a:cs typeface="+mn-cs"/>
              </a:rPr>
              <a:t>move the sector from paper-based to fully electronic documentation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eFTI Implementation Timeline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August 2024: Regulation applies (from 21 August 2024).</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January 2025: IT system development by Member States begins.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September 2025: EU adopts final technical specifications.</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January 2026: </a:t>
            </a:r>
            <a:r>
              <a:rPr kumimoji="0" lang="en-US" sz="1800" b="1" i="0" u="none" strike="noStrike" kern="1200" cap="none" spc="0" normalizeH="0" baseline="0" noProof="0">
                <a:ln>
                  <a:noFill/>
                </a:ln>
                <a:solidFill>
                  <a:srgbClr val="FF0000"/>
                </a:solidFill>
                <a:effectLst/>
                <a:uLnTx/>
                <a:uFillTx/>
                <a:latin typeface="Calibri"/>
                <a:ea typeface="+mn-ea"/>
                <a:cs typeface="+mn-cs"/>
              </a:rPr>
              <a:t>Preparations for operational use &amp; certification.</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July 2027: eFTI fully applicable; authorities must accept data (digital eCMR/</a:t>
            </a:r>
            <a:r>
              <a:rPr kumimoji="0" lang="en-US" sz="1800" b="0" i="0" u="none" strike="noStrike" kern="1200" cap="none" spc="0" normalizeH="0" baseline="0" noProof="0" err="1">
                <a:ln>
                  <a:noFill/>
                </a:ln>
                <a:solidFill>
                  <a:prstClr val="black"/>
                </a:solidFill>
                <a:effectLst/>
                <a:uLnTx/>
                <a:uFillTx/>
                <a:latin typeface="Calibri"/>
                <a:ea typeface="+mn-ea"/>
                <a:cs typeface="+mn-cs"/>
              </a:rPr>
              <a:t>eCIM</a:t>
            </a:r>
            <a:r>
              <a:rPr kumimoji="0" lang="en-US" sz="1800" b="0" i="0" u="none" strike="noStrike" kern="1200" cap="none" spc="0" normalizeH="0" baseline="0" noProof="0">
                <a:ln>
                  <a:noFill/>
                </a:ln>
                <a:solidFill>
                  <a:prstClr val="black"/>
                </a:solidFill>
                <a:effectLst/>
                <a:uLnTx/>
                <a:uFillTx/>
                <a:latin typeface="Calibri"/>
                <a:ea typeface="+mn-ea"/>
                <a:cs typeface="+mn-cs"/>
              </a:rPr>
              <a:t>/</a:t>
            </a:r>
            <a:r>
              <a:rPr kumimoji="0" lang="en-US" sz="1800" b="0" i="0" u="none" strike="noStrike" kern="1200" cap="none" spc="0" normalizeH="0" baseline="0" noProof="0" err="1">
                <a:ln>
                  <a:noFill/>
                </a:ln>
                <a:solidFill>
                  <a:prstClr val="black"/>
                </a:solidFill>
                <a:effectLst/>
                <a:uLnTx/>
                <a:uFillTx/>
                <a:latin typeface="Calibri"/>
                <a:ea typeface="+mn-ea"/>
                <a:cs typeface="+mn-cs"/>
              </a:rPr>
              <a:t>eDGD</a:t>
            </a:r>
            <a:r>
              <a:rPr kumimoji="0" lang="en-US" sz="1800" b="0" i="0" u="none" strike="noStrike" kern="1200" cap="none" spc="0" normalizeH="0" baseline="0" noProof="0">
                <a:ln>
                  <a:noFill/>
                </a:ln>
                <a:solidFill>
                  <a:prstClr val="black"/>
                </a:solidFill>
                <a:effectLst/>
                <a:uLnTx/>
                <a:uFillTx/>
                <a:latin typeface="Calibri"/>
                <a:ea typeface="+mn-ea"/>
                <a:cs typeface="+mn-cs"/>
              </a:rPr>
              <a:t>,…) from certified platforms; all systems must be aligned.</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741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7112B06-0C0D-3774-8934-B97DCCB04849}"/>
              </a:ext>
            </a:extLst>
          </p:cNvPr>
          <p:cNvSpPr>
            <a:spLocks noGrp="1"/>
          </p:cNvSpPr>
          <p:nvPr>
            <p:ph type="title"/>
          </p:nvPr>
        </p:nvSpPr>
        <p:spPr/>
        <p:txBody>
          <a:bodyPr>
            <a:normAutofit/>
          </a:bodyPr>
          <a:lstStyle/>
          <a:p>
            <a:r>
              <a:rPr lang="nl-BE"/>
              <a:t>eFTI4chem </a:t>
            </a:r>
            <a:r>
              <a:rPr lang="nl-BE" err="1"/>
              <a:t>digitalization</a:t>
            </a:r>
            <a:r>
              <a:rPr lang="nl-BE"/>
              <a:t> consortium 2026</a:t>
            </a:r>
          </a:p>
        </p:txBody>
      </p:sp>
      <p:sp>
        <p:nvSpPr>
          <p:cNvPr id="5" name="Tijdelijke aanduiding voor inhoud 4">
            <a:extLst>
              <a:ext uri="{FF2B5EF4-FFF2-40B4-BE49-F238E27FC236}">
                <a16:creationId xmlns:a16="http://schemas.microsoft.com/office/drawing/2014/main" id="{181D9433-730E-6913-3B9A-685E1AC0D536}"/>
              </a:ext>
            </a:extLst>
          </p:cNvPr>
          <p:cNvSpPr>
            <a:spLocks noGrp="1"/>
          </p:cNvSpPr>
          <p:nvPr>
            <p:ph idx="1"/>
          </p:nvPr>
        </p:nvSpPr>
        <p:spPr/>
        <p:txBody>
          <a:bodyPr>
            <a:normAutofit fontScale="92500" lnSpcReduction="10000"/>
          </a:bodyPr>
          <a:lstStyle/>
          <a:p>
            <a:pPr marL="0" indent="0">
              <a:buNone/>
            </a:pPr>
            <a:r>
              <a:rPr lang="nl-BE" sz="2800" dirty="0" err="1"/>
              <a:t>Demonstrate</a:t>
            </a:r>
            <a:r>
              <a:rPr lang="nl-BE" sz="2800" dirty="0"/>
              <a:t> eFTI </a:t>
            </a:r>
            <a:r>
              <a:rPr lang="nl-BE" sz="2800" dirty="0" err="1"/>
              <a:t>regulation</a:t>
            </a:r>
            <a:r>
              <a:rPr lang="nl-BE" sz="2800" dirty="0"/>
              <a:t> in </a:t>
            </a:r>
            <a:r>
              <a:rPr lang="nl-BE" sz="2800" dirty="0" err="1"/>
              <a:t>practice</a:t>
            </a:r>
            <a:r>
              <a:rPr lang="nl-BE" sz="2800" dirty="0"/>
              <a:t> </a:t>
            </a:r>
            <a:r>
              <a:rPr lang="nl-BE" sz="2800" dirty="0" err="1"/>
              <a:t>through</a:t>
            </a:r>
            <a:r>
              <a:rPr lang="nl-BE" sz="2800" dirty="0"/>
              <a:t> </a:t>
            </a:r>
            <a:r>
              <a:rPr lang="nl-BE" sz="2800" dirty="0" err="1"/>
              <a:t>an</a:t>
            </a:r>
            <a:r>
              <a:rPr lang="nl-BE" sz="2800" dirty="0"/>
              <a:t> eFT4chem </a:t>
            </a:r>
            <a:r>
              <a:rPr lang="nl-BE" sz="2800" dirty="0" err="1"/>
              <a:t>Use</a:t>
            </a:r>
            <a:r>
              <a:rPr lang="nl-BE" sz="2800" dirty="0"/>
              <a:t> Case </a:t>
            </a:r>
            <a:r>
              <a:rPr lang="nl-BE" sz="2800" dirty="0" err="1"/>
              <a:t>while</a:t>
            </a:r>
            <a:r>
              <a:rPr lang="nl-BE" sz="2800" dirty="0"/>
              <a:t> </a:t>
            </a:r>
            <a:r>
              <a:rPr lang="nl-BE" sz="2800" dirty="0" err="1"/>
              <a:t>fulfilling</a:t>
            </a:r>
            <a:r>
              <a:rPr lang="nl-BE" sz="2800" dirty="0"/>
              <a:t> </a:t>
            </a:r>
            <a:r>
              <a:rPr lang="nl-BE" sz="2800" dirty="0" err="1"/>
              <a:t>the</a:t>
            </a:r>
            <a:r>
              <a:rPr lang="nl-BE" sz="2800" dirty="0"/>
              <a:t> </a:t>
            </a:r>
            <a:r>
              <a:rPr lang="nl-BE" sz="2800" dirty="0" err="1"/>
              <a:t>legal</a:t>
            </a:r>
            <a:r>
              <a:rPr lang="nl-BE" sz="2800" dirty="0"/>
              <a:t> eFTI </a:t>
            </a:r>
            <a:r>
              <a:rPr lang="nl-BE" sz="2800" dirty="0" err="1"/>
              <a:t>requirements</a:t>
            </a:r>
            <a:r>
              <a:rPr lang="nl-BE" sz="2800" dirty="0"/>
              <a:t> (2026-2029)</a:t>
            </a:r>
          </a:p>
          <a:p>
            <a:endParaRPr lang="nl-BE" sz="2800" dirty="0"/>
          </a:p>
          <a:p>
            <a:endParaRPr lang="nl-BE" sz="2800" dirty="0"/>
          </a:p>
          <a:p>
            <a:r>
              <a:rPr lang="nl-BE" sz="2800" dirty="0" err="1"/>
              <a:t>Specific</a:t>
            </a:r>
            <a:r>
              <a:rPr lang="nl-BE" sz="2800" dirty="0"/>
              <a:t> eFTI focus on Chemical Dangerous </a:t>
            </a:r>
            <a:r>
              <a:rPr lang="nl-BE" sz="2800" dirty="0" err="1"/>
              <a:t>goods</a:t>
            </a:r>
            <a:r>
              <a:rPr lang="nl-BE" sz="2800" dirty="0"/>
              <a:t> </a:t>
            </a:r>
            <a:r>
              <a:rPr lang="nl-BE" sz="2800" dirty="0" err="1"/>
              <a:t>and</a:t>
            </a:r>
            <a:r>
              <a:rPr lang="nl-BE" sz="2800" dirty="0"/>
              <a:t> waste shipment </a:t>
            </a:r>
            <a:r>
              <a:rPr lang="nl-BE" sz="2800" dirty="0" err="1"/>
              <a:t>flows</a:t>
            </a:r>
            <a:endParaRPr lang="nl-BE" sz="2800" dirty="0"/>
          </a:p>
          <a:p>
            <a:r>
              <a:rPr lang="nl-BE" sz="2800" dirty="0" err="1"/>
              <a:t>Prepare</a:t>
            </a:r>
            <a:r>
              <a:rPr lang="nl-BE" sz="2800" dirty="0"/>
              <a:t> </a:t>
            </a:r>
            <a:r>
              <a:rPr lang="nl-BE" sz="2800" dirty="0" err="1"/>
              <a:t>and</a:t>
            </a:r>
            <a:r>
              <a:rPr lang="nl-BE" sz="2800" dirty="0"/>
              <a:t> </a:t>
            </a:r>
            <a:r>
              <a:rPr lang="nl-BE" sz="2800" dirty="0" err="1"/>
              <a:t>submit</a:t>
            </a:r>
            <a:r>
              <a:rPr lang="nl-BE" sz="2800" dirty="0"/>
              <a:t> </a:t>
            </a:r>
            <a:r>
              <a:rPr lang="nl-BE" sz="2800" dirty="0" err="1"/>
              <a:t>the</a:t>
            </a:r>
            <a:r>
              <a:rPr lang="nl-BE" sz="2800" dirty="0"/>
              <a:t> eFTI4chem </a:t>
            </a:r>
            <a:r>
              <a:rPr lang="nl-BE" sz="2800" dirty="0" err="1"/>
              <a:t>Use</a:t>
            </a:r>
            <a:r>
              <a:rPr lang="nl-BE" sz="2800" dirty="0"/>
              <a:t> case </a:t>
            </a:r>
            <a:r>
              <a:rPr lang="nl-BE" sz="2800" dirty="0" err="1"/>
              <a:t>to</a:t>
            </a:r>
            <a:r>
              <a:rPr lang="nl-BE" sz="2800" dirty="0"/>
              <a:t> </a:t>
            </a:r>
            <a:r>
              <a:rPr lang="nl-BE" sz="2800" dirty="0" err="1"/>
              <a:t>obtain</a:t>
            </a:r>
            <a:r>
              <a:rPr lang="nl-BE" sz="2800" dirty="0"/>
              <a:t> EU funds (</a:t>
            </a:r>
            <a:r>
              <a:rPr lang="nl-BE" sz="2800" dirty="0" err="1"/>
              <a:t>by</a:t>
            </a:r>
            <a:r>
              <a:rPr lang="nl-BE" sz="2800" dirty="0"/>
              <a:t> Jan 2026)</a:t>
            </a:r>
          </a:p>
          <a:p>
            <a:r>
              <a:rPr lang="nl-BE" sz="2800" dirty="0"/>
              <a:t>Ensure </a:t>
            </a:r>
            <a:r>
              <a:rPr lang="nl-BE" sz="2800" dirty="0" err="1"/>
              <a:t>industry</a:t>
            </a:r>
            <a:r>
              <a:rPr lang="nl-BE" sz="2800" dirty="0"/>
              <a:t> </a:t>
            </a:r>
            <a:r>
              <a:rPr lang="nl-BE" sz="2800" dirty="0" err="1"/>
              <a:t>associations</a:t>
            </a:r>
            <a:r>
              <a:rPr lang="nl-BE" sz="2800" dirty="0"/>
              <a:t> </a:t>
            </a:r>
            <a:r>
              <a:rPr lang="nl-BE" sz="2800" dirty="0" err="1"/>
              <a:t>involvement</a:t>
            </a:r>
            <a:r>
              <a:rPr lang="nl-BE" sz="2800" dirty="0"/>
              <a:t> (</a:t>
            </a:r>
            <a:r>
              <a:rPr lang="nl-BE" sz="2400" dirty="0"/>
              <a:t>IRU-ECTA-UIRR-ECLIC-Cefic) </a:t>
            </a:r>
            <a:r>
              <a:rPr lang="nl-BE" sz="2800" dirty="0" err="1"/>
              <a:t>to</a:t>
            </a:r>
            <a:r>
              <a:rPr lang="nl-BE" sz="2800" dirty="0"/>
              <a:t> </a:t>
            </a:r>
            <a:r>
              <a:rPr lang="nl-BE" sz="2800" dirty="0" err="1"/>
              <a:t>maximize</a:t>
            </a:r>
            <a:r>
              <a:rPr lang="nl-BE" sz="2800" dirty="0"/>
              <a:t> eFTI </a:t>
            </a:r>
            <a:r>
              <a:rPr lang="nl-BE" sz="2800" dirty="0" err="1"/>
              <a:t>interoperability</a:t>
            </a:r>
            <a:r>
              <a:rPr lang="nl-BE" sz="2800" dirty="0"/>
              <a:t> </a:t>
            </a:r>
            <a:r>
              <a:rPr lang="nl-BE" sz="2800" dirty="0" err="1"/>
              <a:t>and</a:t>
            </a:r>
            <a:r>
              <a:rPr lang="nl-BE" sz="2800" dirty="0"/>
              <a:t> share </a:t>
            </a:r>
            <a:r>
              <a:rPr lang="nl-BE" sz="2800" dirty="0" err="1"/>
              <a:t>learnings</a:t>
            </a:r>
            <a:r>
              <a:rPr lang="nl-BE" sz="2800" dirty="0"/>
              <a:t>  </a:t>
            </a:r>
          </a:p>
          <a:p>
            <a:r>
              <a:rPr lang="nl-BE" sz="2800" dirty="0" err="1"/>
              <a:t>Include</a:t>
            </a:r>
            <a:r>
              <a:rPr lang="nl-BE" sz="2800" dirty="0"/>
              <a:t> </a:t>
            </a:r>
            <a:r>
              <a:rPr lang="nl-BE" sz="2800" dirty="0" err="1"/>
              <a:t>road</a:t>
            </a:r>
            <a:r>
              <a:rPr lang="nl-BE" sz="2800" dirty="0"/>
              <a:t>, rail, </a:t>
            </a:r>
            <a:r>
              <a:rPr lang="nl-BE" sz="2800" dirty="0" err="1"/>
              <a:t>maritime</a:t>
            </a:r>
            <a:r>
              <a:rPr lang="nl-BE" sz="2800" dirty="0"/>
              <a:t> </a:t>
            </a:r>
            <a:r>
              <a:rPr lang="nl-BE" sz="2800" dirty="0" err="1"/>
              <a:t>and</a:t>
            </a:r>
            <a:r>
              <a:rPr lang="nl-BE" sz="2800" dirty="0"/>
              <a:t> </a:t>
            </a:r>
            <a:r>
              <a:rPr lang="nl-BE" sz="2800" dirty="0" err="1"/>
              <a:t>inland</a:t>
            </a:r>
            <a:r>
              <a:rPr lang="nl-BE" sz="2800" dirty="0"/>
              <a:t> </a:t>
            </a:r>
            <a:r>
              <a:rPr lang="nl-BE" sz="2800" dirty="0" err="1"/>
              <a:t>waterways</a:t>
            </a:r>
            <a:r>
              <a:rPr lang="nl-BE" sz="2800" dirty="0"/>
              <a:t> transport modes in eFTI4chem </a:t>
            </a:r>
            <a:r>
              <a:rPr lang="nl-BE" sz="2800" dirty="0" err="1"/>
              <a:t>Use</a:t>
            </a:r>
            <a:r>
              <a:rPr lang="nl-BE" sz="2800" dirty="0"/>
              <a:t> case scope</a:t>
            </a:r>
          </a:p>
          <a:p>
            <a:endParaRPr lang="nl-BE" sz="2800" dirty="0"/>
          </a:p>
          <a:p>
            <a:endParaRPr lang="nl-BE" sz="2800" dirty="0"/>
          </a:p>
        </p:txBody>
      </p:sp>
    </p:spTree>
    <p:extLst>
      <p:ext uri="{BB962C8B-B14F-4D97-AF65-F5344CB8AC3E}">
        <p14:creationId xmlns:p14="http://schemas.microsoft.com/office/powerpoint/2010/main" val="2058531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8536C-5C13-3B77-1FA5-5312851445D9}"/>
            </a:ext>
          </a:extLst>
        </p:cNvPr>
        <p:cNvGrpSpPr/>
        <p:nvPr/>
      </p:nvGrpSpPr>
      <p:grpSpPr>
        <a:xfrm>
          <a:off x="0" y="0"/>
          <a:ext cx="0" cy="0"/>
          <a:chOff x="0" y="0"/>
          <a:chExt cx="0" cy="0"/>
        </a:xfrm>
      </p:grpSpPr>
      <p:pic>
        <p:nvPicPr>
          <p:cNvPr id="5" name="Grafik 1" descr="Ein Bild, das Schrift, Grafiken, Screenshot, Grafikdesign enthält.&#10;&#10;KI-generierte Inhalte können fehlerhaft sein.">
            <a:extLst>
              <a:ext uri="{FF2B5EF4-FFF2-40B4-BE49-F238E27FC236}">
                <a16:creationId xmlns:a16="http://schemas.microsoft.com/office/drawing/2014/main" id="{9E89461F-69D6-9129-14E8-B24AE56D2A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88088" y="-1035496"/>
            <a:ext cx="4612344" cy="3960440"/>
          </a:xfrm>
          <a:prstGeom prst="rect">
            <a:avLst/>
          </a:prstGeom>
        </p:spPr>
      </p:pic>
      <p:pic>
        <p:nvPicPr>
          <p:cNvPr id="4" name="Picture 3" descr="A group of people with different colors of their faces&#10;&#10;Description automatically generated">
            <a:extLst>
              <a:ext uri="{FF2B5EF4-FFF2-40B4-BE49-F238E27FC236}">
                <a16:creationId xmlns:a16="http://schemas.microsoft.com/office/drawing/2014/main" id="{31B3F281-1781-93D6-0FCF-F2D77EE01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48501" y="5936144"/>
            <a:ext cx="1295259" cy="856542"/>
          </a:xfrm>
          <a:prstGeom prst="rect">
            <a:avLst/>
          </a:prstGeom>
        </p:spPr>
      </p:pic>
      <p:sp>
        <p:nvSpPr>
          <p:cNvPr id="6" name="Rectangle 26">
            <a:extLst>
              <a:ext uri="{FF2B5EF4-FFF2-40B4-BE49-F238E27FC236}">
                <a16:creationId xmlns:a16="http://schemas.microsoft.com/office/drawing/2014/main" id="{519910A7-ABCD-32F9-20F2-FEAC7D4C9161}"/>
              </a:ext>
            </a:extLst>
          </p:cNvPr>
          <p:cNvSpPr/>
          <p:nvPr/>
        </p:nvSpPr>
        <p:spPr>
          <a:xfrm>
            <a:off x="6744072" y="1628800"/>
            <a:ext cx="6202647" cy="4164217"/>
          </a:xfrm>
          <a:prstGeom prst="rect">
            <a:avLst/>
          </a:prstGeom>
        </p:spPr>
        <p:txBody>
          <a:bodyPr wrap="square" lIns="0" tIns="45720" rIns="91440" bIns="45720" anchor="t">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D52429"/>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D52429"/>
                </a:solidFill>
                <a:effectLst/>
                <a:uLnTx/>
                <a:uFillTx/>
                <a:latin typeface="Arial"/>
                <a:ea typeface="+mn-ea"/>
                <a:cs typeface="Arial"/>
              </a:rPr>
              <a:t>WOMEN IN LOGISTICS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a:ln>
                <a:noFill/>
              </a:ln>
              <a:solidFill>
                <a:srgbClr val="D52429"/>
              </a:solidFill>
              <a:effectLst/>
              <a:uLnTx/>
              <a:uFillTx/>
              <a:latin typeface="Arial"/>
              <a:ea typeface="+mn-ea"/>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a:ea typeface="+mn-ea"/>
                <a:cs typeface="Arial"/>
              </a:rPr>
              <a:t>Improve Male Female Balance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a:ea typeface="+mn-ea"/>
                <a:cs typeface="Arial"/>
              </a:rPr>
              <a:t>in Chemical Logistics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a:ea typeface="+mn-ea"/>
                <a:cs typeface="Arial"/>
              </a:rPr>
              <a:t>	- </a:t>
            </a:r>
            <a:r>
              <a:rPr kumimoji="0" lang="en-US" sz="2000" b="1" i="0" u="none" strike="noStrike" kern="1200" cap="none" spc="0" normalizeH="0" baseline="0" noProof="0">
                <a:ln>
                  <a:noFill/>
                </a:ln>
                <a:solidFill>
                  <a:srgbClr val="0070C0"/>
                </a:solidFill>
                <a:effectLst/>
                <a:uLnTx/>
                <a:uFillTx/>
                <a:latin typeface="Arial"/>
                <a:ea typeface="+mn-ea"/>
                <a:cs typeface="Arial"/>
              </a:rPr>
              <a:t>Logistics Leadership</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Arial"/>
                <a:ea typeface="+mn-ea"/>
                <a:cs typeface="Arial"/>
              </a:rPr>
              <a:t>	- Truck Drivers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70C0"/>
                </a:solidFill>
                <a:effectLst/>
                <a:uLnTx/>
                <a:uFillTx/>
                <a:latin typeface="Arial"/>
                <a:ea typeface="+mn-ea"/>
                <a:cs typeface="Arial"/>
              </a:rPr>
              <a:t>	- Logistics Operators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2000" b="1">
              <a:solidFill>
                <a:srgbClr val="0070C0"/>
              </a:solidFill>
              <a:latin typeface="Arial"/>
              <a:cs typeface="Arial"/>
            </a:endParaRPr>
          </a:p>
          <a:p>
            <a:pPr lvl="0">
              <a:lnSpc>
                <a:spcPct val="90000"/>
              </a:lnSpc>
              <a:spcBef>
                <a:spcPct val="0"/>
              </a:spcBef>
              <a:defRPr/>
            </a:pPr>
            <a:r>
              <a:rPr lang="nl-BE" sz="2800">
                <a:solidFill>
                  <a:srgbClr val="629DD1">
                    <a:lumMod val="60000"/>
                    <a:lumOff val="40000"/>
                  </a:srgbClr>
                </a:solidFill>
                <a:hlinkClick r:id="rId4">
                  <a:extLst>
                    <a:ext uri="{A12FA001-AC4F-418D-AE19-62706E023703}">
                      <ahyp:hlinkClr xmlns:ahyp="http://schemas.microsoft.com/office/drawing/2018/hyperlinkcolor" val="tx"/>
                    </a:ext>
                  </a:extLst>
                </a:hlinkClick>
              </a:rPr>
              <a:t>Homepage - Women In Logistics</a:t>
            </a:r>
            <a:endParaRPr kumimoji="0" lang="en-US" sz="2800" b="1" i="0" u="none" strike="noStrike" kern="1200" cap="none" spc="0" normalizeH="0" baseline="0" noProof="0">
              <a:ln>
                <a:noFill/>
              </a:ln>
              <a:solidFill>
                <a:srgbClr val="0070C0"/>
              </a:solidFill>
              <a:effectLst/>
              <a:uLnTx/>
              <a:uFillTx/>
              <a:latin typeface="Arial"/>
              <a:ea typeface="+mn-ea"/>
              <a:cs typeface="Arial"/>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3B3C3B"/>
              </a:solidFill>
              <a:effectLst/>
              <a:uLnTx/>
              <a:uFillTx/>
              <a:latin typeface="Calibri"/>
              <a:ea typeface="+mn-ea"/>
              <a:cs typeface="+mn-cs"/>
            </a:endParaRPr>
          </a:p>
        </p:txBody>
      </p:sp>
    </p:spTree>
    <p:extLst>
      <p:ext uri="{BB962C8B-B14F-4D97-AF65-F5344CB8AC3E}">
        <p14:creationId xmlns:p14="http://schemas.microsoft.com/office/powerpoint/2010/main" val="282984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ll with black and white text&#10;&#10;AI-generated content may be incorrect.">
            <a:extLst>
              <a:ext uri="{FF2B5EF4-FFF2-40B4-BE49-F238E27FC236}">
                <a16:creationId xmlns:a16="http://schemas.microsoft.com/office/drawing/2014/main" id="{B79D9489-C7B9-F481-98EF-B944104FD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8772" y="1143000"/>
            <a:ext cx="7010400" cy="5257800"/>
          </a:xfrm>
          <a:prstGeom prst="rect">
            <a:avLst/>
          </a:prstGeom>
        </p:spPr>
      </p:pic>
      <p:sp>
        <p:nvSpPr>
          <p:cNvPr id="2" name="Textfeld 1">
            <a:extLst>
              <a:ext uri="{FF2B5EF4-FFF2-40B4-BE49-F238E27FC236}">
                <a16:creationId xmlns:a16="http://schemas.microsoft.com/office/drawing/2014/main" id="{C3F2478E-E738-41CA-12E9-44C8113D5A4F}"/>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4" name="Grafik 3">
            <a:extLst>
              <a:ext uri="{FF2B5EF4-FFF2-40B4-BE49-F238E27FC236}">
                <a16:creationId xmlns:a16="http://schemas.microsoft.com/office/drawing/2014/main" id="{BB349CDE-3668-5C4F-7B6E-38B6B1902AD7}"/>
              </a:ext>
            </a:extLst>
          </p:cNvPr>
          <p:cNvPicPr>
            <a:picLocks noChangeAspect="1"/>
          </p:cNvPicPr>
          <p:nvPr/>
        </p:nvPicPr>
        <p:blipFill>
          <a:blip r:embed="rId3"/>
          <a:stretch>
            <a:fillRect/>
          </a:stretch>
        </p:blipFill>
        <p:spPr>
          <a:xfrm>
            <a:off x="9762430" y="6233545"/>
            <a:ext cx="756304" cy="578711"/>
          </a:xfrm>
          <a:prstGeom prst="rect">
            <a:avLst/>
          </a:prstGeom>
        </p:spPr>
      </p:pic>
      <p:pic>
        <p:nvPicPr>
          <p:cNvPr id="5" name="Grafik 4">
            <a:extLst>
              <a:ext uri="{FF2B5EF4-FFF2-40B4-BE49-F238E27FC236}">
                <a16:creationId xmlns:a16="http://schemas.microsoft.com/office/drawing/2014/main" id="{5D26CF15-B7A6-B2AC-CA76-04BEB8212775}"/>
              </a:ext>
            </a:extLst>
          </p:cNvPr>
          <p:cNvPicPr>
            <a:picLocks noChangeAspect="1"/>
          </p:cNvPicPr>
          <p:nvPr/>
        </p:nvPicPr>
        <p:blipFill>
          <a:blip r:embed="rId4"/>
          <a:stretch>
            <a:fillRect/>
          </a:stretch>
        </p:blipFill>
        <p:spPr>
          <a:xfrm>
            <a:off x="8605429" y="6205526"/>
            <a:ext cx="994637" cy="568364"/>
          </a:xfrm>
          <a:prstGeom prst="rect">
            <a:avLst/>
          </a:prstGeom>
        </p:spPr>
      </p:pic>
      <p:pic>
        <p:nvPicPr>
          <p:cNvPr id="6" name="Grafik 5">
            <a:extLst>
              <a:ext uri="{FF2B5EF4-FFF2-40B4-BE49-F238E27FC236}">
                <a16:creationId xmlns:a16="http://schemas.microsoft.com/office/drawing/2014/main" id="{223785B3-53D5-3314-5609-75F7CBA9FB83}"/>
              </a:ext>
            </a:extLst>
          </p:cNvPr>
          <p:cNvPicPr>
            <a:picLocks noChangeAspect="1"/>
          </p:cNvPicPr>
          <p:nvPr/>
        </p:nvPicPr>
        <p:blipFill>
          <a:blip r:embed="rId5"/>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3638554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2F765D4F-B2EE-3F93-2583-CA90AF2D65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66478" y="-907076"/>
            <a:ext cx="8672152" cy="8672152"/>
          </a:xfrm>
          <a:prstGeom prst="rect">
            <a:avLst/>
          </a:prstGeom>
        </p:spPr>
      </p:pic>
      <p:sp>
        <p:nvSpPr>
          <p:cNvPr id="3" name="Slide Number Placeholder 2">
            <a:extLst>
              <a:ext uri="{FF2B5EF4-FFF2-40B4-BE49-F238E27FC236}">
                <a16:creationId xmlns:a16="http://schemas.microsoft.com/office/drawing/2014/main" id="{9E6F8FAB-B263-B1D5-78B7-5AC2AE3F611B}"/>
              </a:ext>
            </a:extLst>
          </p:cNvPr>
          <p:cNvSpPr>
            <a:spLocks noGrp="1"/>
          </p:cNvSpPr>
          <p:nvPr>
            <p:ph type="sldNum" sz="quarter" idx="10"/>
          </p:nvPr>
        </p:nvSpPr>
        <p:spPr>
          <a:xfrm>
            <a:off x="765230" y="6304263"/>
            <a:ext cx="796589" cy="366183"/>
          </a:xfrm>
        </p:spPr>
        <p:txBody>
          <a:bodyPr/>
          <a:lstStyle/>
          <a:p>
            <a:pPr marL="0" marR="0" lvl="0" indent="0" algn="l" defTabSz="534484" rtl="0" eaLnBrk="1" fontAlgn="auto" latinLnBrk="0" hangingPunct="1">
              <a:lnSpc>
                <a:spcPct val="100000"/>
              </a:lnSpc>
              <a:spcBef>
                <a:spcPts val="0"/>
              </a:spcBef>
              <a:spcAft>
                <a:spcPts val="0"/>
              </a:spcAft>
              <a:buClrTx/>
              <a:buSzTx/>
              <a:buFontTx/>
              <a:buNone/>
              <a:tabLst/>
              <a:defRPr/>
            </a:pPr>
            <a:fld id="{DF4F0D19-17BD-1848-A3F1-27CB9DA15AB7}" type="slidenum">
              <a:rPr kumimoji="0" lang="nl-NL" sz="1200" b="0" i="0" u="none" strike="noStrike" kern="1200" cap="none" spc="0" normalizeH="0" baseline="0" noProof="0" smtClean="0">
                <a:ln>
                  <a:noFill/>
                </a:ln>
                <a:solidFill>
                  <a:srgbClr val="AFB0AF"/>
                </a:solidFill>
                <a:effectLst/>
                <a:uLnTx/>
                <a:uFillTx/>
                <a:latin typeface="Calibri" panose="020F0502020204030204" pitchFamily="34" charset="0"/>
                <a:ea typeface="+mn-ea"/>
                <a:cs typeface="Calibri" panose="020F0502020204030204" pitchFamily="34" charset="0"/>
              </a:rPr>
              <a:pPr marL="0" marR="0" lvl="0" indent="0" algn="l" defTabSz="534484"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srgbClr val="AFB0AF"/>
              </a:solidFill>
              <a:effectLst/>
              <a:uLnTx/>
              <a:uFillTx/>
              <a:latin typeface="Calibri" panose="020F0502020204030204" pitchFamily="34" charset="0"/>
              <a:ea typeface="+mn-ea"/>
              <a:cs typeface="Calibri" panose="020F0502020204030204" pitchFamily="34" charset="0"/>
            </a:endParaRPr>
          </a:p>
        </p:txBody>
      </p:sp>
      <p:cxnSp>
        <p:nvCxnSpPr>
          <p:cNvPr id="185" name="Straight Connector 184"/>
          <p:cNvCxnSpPr>
            <a:cxnSpLocks/>
          </p:cNvCxnSpPr>
          <p:nvPr/>
        </p:nvCxnSpPr>
        <p:spPr>
          <a:xfrm flipV="1">
            <a:off x="6105674" y="989698"/>
            <a:ext cx="5311626" cy="127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17" name="Rectangle 116"/>
          <p:cNvSpPr/>
          <p:nvPr/>
        </p:nvSpPr>
        <p:spPr>
          <a:xfrm>
            <a:off x="8472196" y="6204857"/>
            <a:ext cx="3629608" cy="5878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nl-BE" sz="1600" b="0" i="0" u="none" strike="noStrike" kern="1200" cap="none" spc="0" normalizeH="0" baseline="0" noProof="0" err="1">
              <a:ln>
                <a:noFill/>
              </a:ln>
              <a:solidFill>
                <a:srgbClr val="FFFFFF"/>
              </a:solidFill>
              <a:effectLst/>
              <a:uLnTx/>
              <a:uFillTx/>
              <a:latin typeface="Arial"/>
              <a:ea typeface="+mn-ea"/>
              <a:cs typeface="Arial"/>
            </a:endParaRPr>
          </a:p>
        </p:txBody>
      </p:sp>
      <p:pic>
        <p:nvPicPr>
          <p:cNvPr id="4" name="Picture 3" descr="A group of people with different colors of their faces&#10;&#10;Description automatically generated">
            <a:extLst>
              <a:ext uri="{FF2B5EF4-FFF2-40B4-BE49-F238E27FC236}">
                <a16:creationId xmlns:a16="http://schemas.microsoft.com/office/drawing/2014/main" id="{6741DDA1-F651-BEF8-8D3A-906BBA9E36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48501" y="5936144"/>
            <a:ext cx="1295259" cy="856542"/>
          </a:xfrm>
          <a:prstGeom prst="rect">
            <a:avLst/>
          </a:prstGeom>
        </p:spPr>
      </p:pic>
      <p:sp>
        <p:nvSpPr>
          <p:cNvPr id="2" name="Title 1">
            <a:extLst>
              <a:ext uri="{FF2B5EF4-FFF2-40B4-BE49-F238E27FC236}">
                <a16:creationId xmlns:a16="http://schemas.microsoft.com/office/drawing/2014/main" id="{0141DCC7-328D-9AB0-0144-747E9EBE6947}"/>
              </a:ext>
            </a:extLst>
          </p:cNvPr>
          <p:cNvSpPr>
            <a:spLocks noGrp="1"/>
          </p:cNvSpPr>
          <p:nvPr>
            <p:ph type="title"/>
          </p:nvPr>
        </p:nvSpPr>
        <p:spPr>
          <a:xfrm>
            <a:off x="4766400" y="403923"/>
            <a:ext cx="8910746" cy="369332"/>
          </a:xfrm>
        </p:spPr>
        <p:txBody>
          <a:bodyPr>
            <a:normAutofit fontScale="90000"/>
          </a:bodyPr>
          <a:lstStyle/>
          <a:p>
            <a:r>
              <a:rPr lang="en-US"/>
              <a:t> WIL Board meeting participants</a:t>
            </a:r>
          </a:p>
        </p:txBody>
      </p:sp>
      <p:sp>
        <p:nvSpPr>
          <p:cNvPr id="8" name="TextBox 7">
            <a:extLst>
              <a:ext uri="{FF2B5EF4-FFF2-40B4-BE49-F238E27FC236}">
                <a16:creationId xmlns:a16="http://schemas.microsoft.com/office/drawing/2014/main" id="{96D6D4EE-CC9B-EEB4-BA18-22146E3AAE41}"/>
              </a:ext>
            </a:extLst>
          </p:cNvPr>
          <p:cNvSpPr txBox="1"/>
          <p:nvPr/>
        </p:nvSpPr>
        <p:spPr>
          <a:xfrm>
            <a:off x="6151227" y="1534939"/>
            <a:ext cx="5630879" cy="4401205"/>
          </a:xfrm>
          <a:prstGeom prst="rect">
            <a:avLst/>
          </a:prstGeom>
          <a:noFill/>
        </p:spPr>
        <p:txBody>
          <a:bodyPr wrap="square" lIns="91440" tIns="45720" rIns="91440" bIns="45720" anchor="t">
            <a:spAutoFit/>
          </a:bodyPr>
          <a:lstStyle/>
          <a:p>
            <a:pPr marL="0" marR="0" lvl="0" indent="0" algn="l" defTabSz="534484"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5AA2AE"/>
                </a:solidFill>
                <a:effectLst/>
                <a:uLnTx/>
                <a:uFillTx/>
                <a:latin typeface="Calibri"/>
                <a:ea typeface="+mn-ea"/>
                <a:cs typeface="+mn-cs"/>
              </a:rPr>
              <a:t>Co-</a:t>
            </a:r>
            <a:r>
              <a:rPr kumimoji="0" lang="nl-BE" sz="1400" b="1" i="0" u="none" strike="noStrike" kern="1200" cap="none" spc="0" normalizeH="0" baseline="0" noProof="0" err="1">
                <a:ln>
                  <a:noFill/>
                </a:ln>
                <a:solidFill>
                  <a:srgbClr val="5AA2AE"/>
                </a:solidFill>
                <a:effectLst/>
                <a:uLnTx/>
                <a:uFillTx/>
                <a:latin typeface="Calibri"/>
                <a:ea typeface="+mn-ea"/>
                <a:cs typeface="+mn-cs"/>
              </a:rPr>
              <a:t>chairs</a:t>
            </a:r>
            <a:r>
              <a:rPr kumimoji="0" lang="nl-BE" sz="1400" b="1" i="0" u="none" strike="noStrike" kern="1200" cap="none" spc="0" normalizeH="0" baseline="0" noProof="0">
                <a:ln>
                  <a:noFill/>
                </a:ln>
                <a:solidFill>
                  <a:srgbClr val="5AA2AE"/>
                </a:solidFill>
                <a:effectLst/>
                <a:uLnTx/>
                <a:uFillTx/>
                <a:latin typeface="Calibri"/>
                <a:ea typeface="+mn-ea"/>
                <a:cs typeface="+mn-cs"/>
              </a:rPr>
              <a:t> 2024-2025 (</a:t>
            </a:r>
            <a:r>
              <a:rPr kumimoji="0" lang="nl-BE" sz="1400" b="1" i="0" u="none" strike="noStrike" kern="1200" cap="none" spc="0" normalizeH="0" baseline="0" noProof="0" err="1">
                <a:ln>
                  <a:noFill/>
                </a:ln>
                <a:solidFill>
                  <a:srgbClr val="5AA2AE"/>
                </a:solidFill>
                <a:effectLst/>
                <a:uLnTx/>
                <a:uFillTx/>
                <a:latin typeface="Calibri"/>
                <a:ea typeface="+mn-ea"/>
                <a:cs typeface="+mn-cs"/>
              </a:rPr>
              <a:t>rotational</a:t>
            </a:r>
            <a:r>
              <a:rPr kumimoji="0" lang="nl-BE" sz="1400" b="1" i="0" u="none" strike="noStrike" kern="1200" cap="none" spc="0" normalizeH="0" baseline="0" noProof="0">
                <a:ln>
                  <a:noFill/>
                </a:ln>
                <a:solidFill>
                  <a:srgbClr val="5AA2AE"/>
                </a:solidFill>
                <a:effectLst/>
                <a:uLnTx/>
                <a:uFillTx/>
                <a:latin typeface="Calibri"/>
                <a:ea typeface="+mn-ea"/>
                <a:cs typeface="+mn-cs"/>
              </a:rPr>
              <a:t> approach):</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mn-ea"/>
                <a:cs typeface="+mn-cs"/>
              </a:rPr>
              <a:t>Ania Haddaoui, DOW</a:t>
            </a:r>
            <a:endParaRPr kumimoji="0" lang="nl-BE" sz="1400" b="0" i="0" u="none" strike="noStrike" kern="1200" cap="none" spc="0" normalizeH="0" baseline="0" noProof="0">
              <a:ln>
                <a:noFill/>
              </a:ln>
              <a:solidFill>
                <a:srgbClr val="5AA2AE"/>
              </a:solidFill>
              <a:effectLst/>
              <a:uLnTx/>
              <a:uFillTx/>
              <a:latin typeface="Calibri"/>
              <a:ea typeface="+mn-ea"/>
              <a:cs typeface="Calibri"/>
            </a:endParaRP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mn-ea"/>
                <a:cs typeface="+mn-cs"/>
              </a:rPr>
              <a:t>Bob Van Steenweghen, H.Essers</a:t>
            </a:r>
            <a:endParaRPr kumimoji="0" lang="nl-BE" sz="1400" b="0" i="0" u="none" strike="noStrike" kern="1200" cap="none" spc="0" normalizeH="0" baseline="0" noProof="0">
              <a:ln>
                <a:noFill/>
              </a:ln>
              <a:solidFill>
                <a:srgbClr val="5AA2AE"/>
              </a:solidFill>
              <a:effectLst/>
              <a:uLnTx/>
              <a:uFillTx/>
              <a:latin typeface="Calibri"/>
              <a:ea typeface="+mn-ea"/>
              <a:cs typeface="Calibri"/>
            </a:endParaRPr>
          </a:p>
          <a:p>
            <a:pPr marL="0" marR="0" lvl="0" indent="0" algn="l" defTabSz="534484"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5AA2AE"/>
                </a:solidFill>
                <a:effectLst/>
                <a:uLnTx/>
                <a:uFillTx/>
                <a:latin typeface="Calibri"/>
                <a:ea typeface="+mn-ea"/>
                <a:cs typeface="Calibri"/>
              </a:rPr>
              <a:t>WIL office Team: </a:t>
            </a:r>
            <a:r>
              <a:rPr kumimoji="0" lang="nl-BE" sz="1400" b="0" i="0" u="none" strike="noStrike" kern="1200" cap="none" spc="0" normalizeH="0" baseline="0" noProof="0">
                <a:ln>
                  <a:noFill/>
                </a:ln>
                <a:solidFill>
                  <a:srgbClr val="5AA2AE"/>
                </a:solidFill>
                <a:effectLst/>
                <a:uLnTx/>
                <a:uFillTx/>
                <a:latin typeface="Calibri"/>
                <a:ea typeface="+mn-ea"/>
                <a:cs typeface="Calibri"/>
              </a:rPr>
              <a:t>Laura Peymen (H.Essers)</a:t>
            </a:r>
          </a:p>
          <a:p>
            <a:pPr marL="0" marR="0" lvl="0"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FF0000"/>
                </a:solidFill>
                <a:effectLst/>
                <a:uLnTx/>
                <a:uFillTx/>
                <a:latin typeface="Calibri"/>
                <a:ea typeface="+mn-ea"/>
                <a:cs typeface="Calibri"/>
              </a:rPr>
              <a:t>		</a:t>
            </a:r>
          </a:p>
          <a:p>
            <a:pPr marL="0" marR="0" lvl="0" indent="0" algn="l" defTabSz="534484" rtl="0" eaLnBrk="1" fontAlgn="auto" latinLnBrk="0" hangingPunct="1">
              <a:lnSpc>
                <a:spcPct val="100000"/>
              </a:lnSpc>
              <a:spcBef>
                <a:spcPts val="0"/>
              </a:spcBef>
              <a:spcAft>
                <a:spcPts val="0"/>
              </a:spcAft>
              <a:buClrTx/>
              <a:buSzTx/>
              <a:buFontTx/>
              <a:buNone/>
              <a:tabLst/>
              <a:defRPr/>
            </a:pPr>
            <a:endParaRPr kumimoji="0" lang="nl-BE" sz="1400" b="1" i="0" u="none" strike="noStrike" kern="1200" cap="none" spc="0" normalizeH="0" baseline="0" noProof="0">
              <a:ln>
                <a:noFill/>
              </a:ln>
              <a:solidFill>
                <a:srgbClr val="5AA2AE"/>
              </a:solidFill>
              <a:effectLst/>
              <a:uLnTx/>
              <a:uFillTx/>
              <a:latin typeface="Calibri"/>
              <a:ea typeface="+mn-ea"/>
              <a:cs typeface="+mn-cs"/>
            </a:endParaRPr>
          </a:p>
          <a:p>
            <a:pPr marL="0" marR="0" lvl="0" indent="0" algn="l" defTabSz="534484"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5AA2AE"/>
                </a:solidFill>
                <a:effectLst/>
                <a:uLnTx/>
                <a:uFillTx/>
                <a:latin typeface="Calibri"/>
                <a:ea typeface="+mn-ea"/>
                <a:cs typeface="+mn-cs"/>
              </a:rPr>
              <a:t>Sector </a:t>
            </a:r>
            <a:r>
              <a:rPr kumimoji="0" lang="nl-BE" sz="1400" b="1" i="0" u="none" strike="noStrike" kern="1200" cap="none" spc="0" normalizeH="0" baseline="0" noProof="0" err="1">
                <a:ln>
                  <a:noFill/>
                </a:ln>
                <a:solidFill>
                  <a:srgbClr val="5AA2AE"/>
                </a:solidFill>
                <a:effectLst/>
                <a:uLnTx/>
                <a:uFillTx/>
                <a:latin typeface="Calibri"/>
                <a:ea typeface="+mn-ea"/>
                <a:cs typeface="+mn-cs"/>
              </a:rPr>
              <a:t>associations</a:t>
            </a:r>
            <a:r>
              <a:rPr kumimoji="0" lang="nl-BE" sz="1400" b="1" i="0" u="none" strike="noStrike" kern="1200" cap="none" spc="0" normalizeH="0" baseline="0" noProof="0">
                <a:ln>
                  <a:noFill/>
                </a:ln>
                <a:solidFill>
                  <a:srgbClr val="5AA2AE"/>
                </a:solidFill>
                <a:effectLst/>
                <a:uLnTx/>
                <a:uFillTx/>
                <a:latin typeface="Calibri"/>
                <a:ea typeface="+mn-ea"/>
                <a:cs typeface="+mn-cs"/>
              </a:rPr>
              <a:t>:</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mn-ea"/>
                <a:cs typeface="+mn-cs"/>
              </a:rPr>
              <a:t>Peter Devos, ECTA</a:t>
            </a:r>
            <a:endParaRPr kumimoji="0" lang="nl-BE" sz="1400" b="0" i="0" u="none" strike="noStrike" kern="1200" cap="none" spc="0" normalizeH="0" baseline="0" noProof="0">
              <a:ln>
                <a:noFill/>
              </a:ln>
              <a:solidFill>
                <a:srgbClr val="5AA2AE"/>
              </a:solidFill>
              <a:effectLst/>
              <a:uLnTx/>
              <a:uFillTx/>
              <a:latin typeface="Calibri"/>
              <a:ea typeface="+mn-ea"/>
              <a:cs typeface="Calibri"/>
            </a:endParaRP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mn-ea"/>
                <a:cs typeface="+mn-cs"/>
              </a:rPr>
              <a:t>Joost Naessens (+ Vicky </a:t>
            </a:r>
            <a:r>
              <a:rPr kumimoji="0" lang="nl-BE" sz="1400" b="0" i="0" u="none" strike="noStrike" kern="1200" cap="none" spc="0" normalizeH="0" baseline="0" noProof="0" err="1">
                <a:ln>
                  <a:noFill/>
                </a:ln>
                <a:solidFill>
                  <a:srgbClr val="5AA2AE"/>
                </a:solidFill>
                <a:effectLst/>
                <a:uLnTx/>
                <a:uFillTx/>
                <a:latin typeface="Calibri"/>
                <a:ea typeface="+mn-ea"/>
                <a:cs typeface="+mn-cs"/>
              </a:rPr>
              <a:t>Charitaki</a:t>
            </a:r>
            <a:r>
              <a:rPr kumimoji="0" lang="nl-BE" sz="1400" b="0" i="0" u="none" strike="noStrike" kern="1200" cap="none" spc="0" normalizeH="0" baseline="0" noProof="0">
                <a:ln>
                  <a:noFill/>
                </a:ln>
                <a:solidFill>
                  <a:srgbClr val="5AA2AE"/>
                </a:solidFill>
                <a:effectLst/>
                <a:uLnTx/>
                <a:uFillTx/>
                <a:latin typeface="Calibri"/>
                <a:ea typeface="+mn-ea"/>
                <a:cs typeface="+mn-cs"/>
              </a:rPr>
              <a:t>), CEFIC </a:t>
            </a:r>
          </a:p>
          <a:p>
            <a:pPr marL="0" marR="0" lvl="0" indent="0" algn="l" defTabSz="534484" rtl="0" eaLnBrk="1" fontAlgn="auto" latinLnBrk="0" hangingPunct="1">
              <a:lnSpc>
                <a:spcPct val="100000"/>
              </a:lnSpc>
              <a:spcBef>
                <a:spcPts val="0"/>
              </a:spcBef>
              <a:spcAft>
                <a:spcPts val="0"/>
              </a:spcAft>
              <a:buClrTx/>
              <a:buSzTx/>
              <a:buFontTx/>
              <a:buNone/>
              <a:tabLst/>
              <a:defRPr/>
            </a:pPr>
            <a:endParaRPr kumimoji="0" lang="nl-BE" sz="1400" b="1" i="0" u="none" strike="noStrike" kern="1200" cap="none" spc="0" normalizeH="0" baseline="0" noProof="0">
              <a:ln>
                <a:noFill/>
              </a:ln>
              <a:solidFill>
                <a:srgbClr val="5AA2AE"/>
              </a:solidFill>
              <a:effectLst/>
              <a:uLnTx/>
              <a:uFillTx/>
              <a:latin typeface="Calibri"/>
              <a:ea typeface="Calibri"/>
              <a:cs typeface="Calibri"/>
            </a:endParaRPr>
          </a:p>
          <a:p>
            <a:pPr marL="0" marR="0" lvl="0" indent="0" algn="l" defTabSz="534484" rtl="0" eaLnBrk="1" fontAlgn="auto" latinLnBrk="0" hangingPunct="1">
              <a:lnSpc>
                <a:spcPct val="100000"/>
              </a:lnSpc>
              <a:spcBef>
                <a:spcPts val="0"/>
              </a:spcBef>
              <a:spcAft>
                <a:spcPts val="0"/>
              </a:spcAft>
              <a:buClrTx/>
              <a:buSzTx/>
              <a:buFontTx/>
              <a:buNone/>
              <a:tabLst/>
              <a:defRPr/>
            </a:pPr>
            <a:r>
              <a:rPr kumimoji="0" lang="nl-BE" sz="1400" b="1" i="0" u="none" strike="noStrike" kern="1200" cap="none" spc="0" normalizeH="0" baseline="0" noProof="0">
                <a:ln>
                  <a:noFill/>
                </a:ln>
                <a:solidFill>
                  <a:srgbClr val="5AA2AE"/>
                </a:solidFill>
                <a:effectLst/>
                <a:uLnTx/>
                <a:uFillTx/>
                <a:latin typeface="Calibri"/>
                <a:ea typeface="+mn-ea"/>
                <a:cs typeface="+mn-cs"/>
              </a:rPr>
              <a:t>Board members:</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Calibri"/>
                <a:cs typeface="Calibri"/>
              </a:rPr>
              <a:t>Damla Alisan, PSA/Alisan</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Calibri"/>
                <a:cs typeface="Calibri"/>
              </a:rPr>
              <a:t>Sofie Wallyn, IFF</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Calibri"/>
                <a:cs typeface="Calibri"/>
              </a:rPr>
              <a:t>Stephanie Muhs, Hoyer </a:t>
            </a:r>
            <a:endParaRPr kumimoji="0" lang="nl-BE" sz="1400" b="0" i="0" u="none" strike="noStrike" kern="1200" cap="none" spc="0" normalizeH="0" baseline="0" noProof="0">
              <a:ln>
                <a:noFill/>
              </a:ln>
              <a:solidFill>
                <a:srgbClr val="5AA2AE"/>
              </a:solidFill>
              <a:effectLst/>
              <a:uLnTx/>
              <a:uFillTx/>
              <a:latin typeface="Calibri"/>
              <a:ea typeface="+mn-ea"/>
              <a:cs typeface="+mn-cs"/>
            </a:endParaRP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mn-ea"/>
                <a:cs typeface="+mn-cs"/>
              </a:rPr>
              <a:t>Joep Aerts, Den Hartogh Logistics </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Calibri"/>
                <a:cs typeface="Calibri"/>
              </a:rPr>
              <a:t>Hans-Joerg Bertschi, Bertschi </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mn-ea"/>
                <a:cs typeface="+mn-cs"/>
              </a:rPr>
              <a:t>Doerte Lorenz, LyondellBasell</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mn-ea"/>
                <a:cs typeface="+mn-cs"/>
              </a:rPr>
              <a:t>Emma Jonsson, ExxonMobil</a:t>
            </a:r>
          </a:p>
          <a:p>
            <a:pPr marL="534035" marR="0" lvl="1" indent="0" algn="l" defTabSz="534484" rtl="0" eaLnBrk="1" fontAlgn="auto" latinLnBrk="0" hangingPunct="1">
              <a:lnSpc>
                <a:spcPct val="100000"/>
              </a:lnSpc>
              <a:spcBef>
                <a:spcPts val="0"/>
              </a:spcBef>
              <a:spcAft>
                <a:spcPts val="0"/>
              </a:spcAft>
              <a:buClrTx/>
              <a:buSzTx/>
              <a:buFontTx/>
              <a:buNone/>
              <a:tabLst/>
              <a:defRPr/>
            </a:pPr>
            <a:r>
              <a:rPr kumimoji="0" lang="nl-BE" sz="1400" b="0" i="0" u="none" strike="noStrike" kern="1200" cap="none" spc="0" normalizeH="0" baseline="0" noProof="0">
                <a:ln>
                  <a:noFill/>
                </a:ln>
                <a:solidFill>
                  <a:srgbClr val="5AA2AE"/>
                </a:solidFill>
                <a:effectLst/>
                <a:uLnTx/>
                <a:uFillTx/>
                <a:latin typeface="Calibri"/>
                <a:ea typeface="Calibri"/>
                <a:cs typeface="Calibri"/>
              </a:rPr>
              <a:t>Korneel </a:t>
            </a:r>
            <a:r>
              <a:rPr kumimoji="0" lang="nl-BE" sz="1400" b="0" i="0" u="none" strike="noStrike" kern="1200" cap="none" spc="0" normalizeH="0" baseline="0" noProof="0" err="1">
                <a:ln>
                  <a:noFill/>
                </a:ln>
                <a:solidFill>
                  <a:srgbClr val="5AA2AE"/>
                </a:solidFill>
                <a:effectLst/>
                <a:uLnTx/>
                <a:uFillTx/>
                <a:latin typeface="Calibri"/>
                <a:ea typeface="Calibri"/>
                <a:cs typeface="Calibri"/>
              </a:rPr>
              <a:t>Melkebeke</a:t>
            </a:r>
            <a:r>
              <a:rPr kumimoji="0" lang="nl-BE" sz="1400" b="0" i="0" u="none" strike="noStrike" kern="1200" cap="none" spc="0" normalizeH="0" baseline="0" noProof="0">
                <a:ln>
                  <a:noFill/>
                </a:ln>
                <a:solidFill>
                  <a:srgbClr val="5AA2AE"/>
                </a:solidFill>
                <a:effectLst/>
                <a:uLnTx/>
                <a:uFillTx/>
                <a:latin typeface="Calibri"/>
                <a:ea typeface="Calibri"/>
                <a:cs typeface="Calibri"/>
              </a:rPr>
              <a:t>, Eastman </a:t>
            </a:r>
          </a:p>
          <a:p>
            <a:pPr marL="534035" marR="0" lvl="1" indent="0" algn="l" defTabSz="534484" rtl="0" eaLnBrk="1" fontAlgn="auto" latinLnBrk="0" hangingPunct="1">
              <a:lnSpc>
                <a:spcPct val="100000"/>
              </a:lnSpc>
              <a:spcBef>
                <a:spcPts val="0"/>
              </a:spcBef>
              <a:spcAft>
                <a:spcPts val="0"/>
              </a:spcAft>
              <a:buClrTx/>
              <a:buSzTx/>
              <a:buFontTx/>
              <a:buNone/>
              <a:tabLst/>
              <a:defRPr/>
            </a:pPr>
            <a:endParaRPr kumimoji="0" lang="nl-BE" sz="1400" b="0" i="0" u="none" strike="noStrike" kern="1200" cap="none" spc="0" normalizeH="0" baseline="0" noProof="0">
              <a:ln>
                <a:noFill/>
              </a:ln>
              <a:solidFill>
                <a:srgbClr val="5AA2A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F1EB079-8265-7DC3-2444-02C9BDE4FE3A}"/>
              </a:ext>
            </a:extLst>
          </p:cNvPr>
          <p:cNvSpPr/>
          <p:nvPr/>
        </p:nvSpPr>
        <p:spPr>
          <a:xfrm>
            <a:off x="1428609" y="3841371"/>
            <a:ext cx="321415" cy="2283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sp>
        <p:nvSpPr>
          <p:cNvPr id="12" name="Rectangle 11">
            <a:extLst>
              <a:ext uri="{FF2B5EF4-FFF2-40B4-BE49-F238E27FC236}">
                <a16:creationId xmlns:a16="http://schemas.microsoft.com/office/drawing/2014/main" id="{7CD173E5-C847-4535-D241-68906F937830}"/>
              </a:ext>
            </a:extLst>
          </p:cNvPr>
          <p:cNvSpPr/>
          <p:nvPr/>
        </p:nvSpPr>
        <p:spPr>
          <a:xfrm>
            <a:off x="1437311" y="2848218"/>
            <a:ext cx="323652" cy="220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sp>
        <p:nvSpPr>
          <p:cNvPr id="13" name="Rectangle 12">
            <a:extLst>
              <a:ext uri="{FF2B5EF4-FFF2-40B4-BE49-F238E27FC236}">
                <a16:creationId xmlns:a16="http://schemas.microsoft.com/office/drawing/2014/main" id="{9D0520FD-4EB8-9426-C697-8638CD61B86B}"/>
              </a:ext>
            </a:extLst>
          </p:cNvPr>
          <p:cNvSpPr/>
          <p:nvPr/>
        </p:nvSpPr>
        <p:spPr>
          <a:xfrm>
            <a:off x="1852632" y="2844058"/>
            <a:ext cx="323652" cy="220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sp>
        <p:nvSpPr>
          <p:cNvPr id="14" name="Rectangle 13">
            <a:extLst>
              <a:ext uri="{FF2B5EF4-FFF2-40B4-BE49-F238E27FC236}">
                <a16:creationId xmlns:a16="http://schemas.microsoft.com/office/drawing/2014/main" id="{2025ACD2-9E40-26E6-1F46-98934E4F0BCF}"/>
              </a:ext>
            </a:extLst>
          </p:cNvPr>
          <p:cNvSpPr/>
          <p:nvPr/>
        </p:nvSpPr>
        <p:spPr>
          <a:xfrm>
            <a:off x="1068443" y="3138338"/>
            <a:ext cx="359913" cy="2546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sp>
        <p:nvSpPr>
          <p:cNvPr id="15" name="Rectangle 14">
            <a:extLst>
              <a:ext uri="{FF2B5EF4-FFF2-40B4-BE49-F238E27FC236}">
                <a16:creationId xmlns:a16="http://schemas.microsoft.com/office/drawing/2014/main" id="{BE0633C8-02A8-CFA5-A0C5-A0BDB972D823}"/>
              </a:ext>
            </a:extLst>
          </p:cNvPr>
          <p:cNvSpPr/>
          <p:nvPr/>
        </p:nvSpPr>
        <p:spPr>
          <a:xfrm>
            <a:off x="1794384" y="3138338"/>
            <a:ext cx="323652" cy="2546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sp>
        <p:nvSpPr>
          <p:cNvPr id="16" name="Rectangle 15">
            <a:extLst>
              <a:ext uri="{FF2B5EF4-FFF2-40B4-BE49-F238E27FC236}">
                <a16:creationId xmlns:a16="http://schemas.microsoft.com/office/drawing/2014/main" id="{D9340CB6-7C13-698C-A0D7-E6F5D55699F0}"/>
              </a:ext>
            </a:extLst>
          </p:cNvPr>
          <p:cNvSpPr/>
          <p:nvPr/>
        </p:nvSpPr>
        <p:spPr>
          <a:xfrm>
            <a:off x="1188387" y="3502738"/>
            <a:ext cx="323652" cy="2546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sp>
        <p:nvSpPr>
          <p:cNvPr id="17" name="Rectangle 16">
            <a:extLst>
              <a:ext uri="{FF2B5EF4-FFF2-40B4-BE49-F238E27FC236}">
                <a16:creationId xmlns:a16="http://schemas.microsoft.com/office/drawing/2014/main" id="{F8302BDF-4E87-CD60-10B4-DC792525EC3F}"/>
              </a:ext>
            </a:extLst>
          </p:cNvPr>
          <p:cNvSpPr/>
          <p:nvPr/>
        </p:nvSpPr>
        <p:spPr>
          <a:xfrm>
            <a:off x="1611957" y="3497940"/>
            <a:ext cx="323652" cy="2546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sp>
        <p:nvSpPr>
          <p:cNvPr id="18" name="Rectangle 17">
            <a:extLst>
              <a:ext uri="{FF2B5EF4-FFF2-40B4-BE49-F238E27FC236}">
                <a16:creationId xmlns:a16="http://schemas.microsoft.com/office/drawing/2014/main" id="{BF074A49-79E9-B192-E0B3-4CED49F00FC5}"/>
              </a:ext>
            </a:extLst>
          </p:cNvPr>
          <p:cNvSpPr/>
          <p:nvPr/>
        </p:nvSpPr>
        <p:spPr>
          <a:xfrm>
            <a:off x="2147324" y="3135271"/>
            <a:ext cx="323652" cy="2546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sp>
        <p:nvSpPr>
          <p:cNvPr id="19" name="Rectangle 18">
            <a:extLst>
              <a:ext uri="{FF2B5EF4-FFF2-40B4-BE49-F238E27FC236}">
                <a16:creationId xmlns:a16="http://schemas.microsoft.com/office/drawing/2014/main" id="{9A423497-8B70-BFE2-09C8-1FF500B050D2}"/>
              </a:ext>
            </a:extLst>
          </p:cNvPr>
          <p:cNvSpPr/>
          <p:nvPr/>
        </p:nvSpPr>
        <p:spPr>
          <a:xfrm>
            <a:off x="1848185" y="3841371"/>
            <a:ext cx="328705" cy="226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pic>
        <p:nvPicPr>
          <p:cNvPr id="20" name="Graphic 19">
            <a:extLst>
              <a:ext uri="{FF2B5EF4-FFF2-40B4-BE49-F238E27FC236}">
                <a16:creationId xmlns:a16="http://schemas.microsoft.com/office/drawing/2014/main" id="{374C9A7E-724C-3CF3-FA1D-88AC94CB5CAA}"/>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100000">
            <a:off x="2192686" y="2571212"/>
            <a:ext cx="361468" cy="339783"/>
          </a:xfrm>
          <a:prstGeom prst="rect">
            <a:avLst/>
          </a:prstGeom>
        </p:spPr>
      </p:pic>
      <p:pic>
        <p:nvPicPr>
          <p:cNvPr id="21" name="Graphic 20">
            <a:extLst>
              <a:ext uri="{FF2B5EF4-FFF2-40B4-BE49-F238E27FC236}">
                <a16:creationId xmlns:a16="http://schemas.microsoft.com/office/drawing/2014/main" id="{CECF2750-A70E-6EA8-0DEB-D129A33DD9EE}"/>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100000">
            <a:off x="924550" y="3982891"/>
            <a:ext cx="361468" cy="339783"/>
          </a:xfrm>
          <a:prstGeom prst="rect">
            <a:avLst/>
          </a:prstGeom>
        </p:spPr>
      </p:pic>
      <p:pic>
        <p:nvPicPr>
          <p:cNvPr id="22" name="Graphic 21">
            <a:extLst>
              <a:ext uri="{FF2B5EF4-FFF2-40B4-BE49-F238E27FC236}">
                <a16:creationId xmlns:a16="http://schemas.microsoft.com/office/drawing/2014/main" id="{59336A63-39A5-C0E0-0516-0EDAD16CCD50}"/>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500000">
            <a:off x="2306990" y="3950959"/>
            <a:ext cx="339783" cy="339783"/>
          </a:xfrm>
          <a:prstGeom prst="rect">
            <a:avLst/>
          </a:prstGeom>
        </p:spPr>
      </p:pic>
      <p:pic>
        <p:nvPicPr>
          <p:cNvPr id="23" name="Graphic 22">
            <a:extLst>
              <a:ext uri="{FF2B5EF4-FFF2-40B4-BE49-F238E27FC236}">
                <a16:creationId xmlns:a16="http://schemas.microsoft.com/office/drawing/2014/main" id="{4479A75C-FE48-BAA9-5DFF-A7B36541BC7C}"/>
              </a:ext>
            </a:extLst>
          </p:cNvPr>
          <p:cNvPicPr>
            <a:picLocks noChangeAspect="1"/>
          </p:cNvPicPr>
          <p:nvPr/>
        </p:nvPicPr>
        <p:blipFill>
          <a:blip r:embed="rId6" cstate="print">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3500000">
            <a:off x="1060111" y="2559178"/>
            <a:ext cx="339783" cy="339783"/>
          </a:xfrm>
          <a:prstGeom prst="rect">
            <a:avLst/>
          </a:prstGeom>
        </p:spPr>
      </p:pic>
      <p:sp>
        <p:nvSpPr>
          <p:cNvPr id="24" name="TextBox 23">
            <a:extLst>
              <a:ext uri="{FF2B5EF4-FFF2-40B4-BE49-F238E27FC236}">
                <a16:creationId xmlns:a16="http://schemas.microsoft.com/office/drawing/2014/main" id="{C8623709-C5EB-5A27-1B4E-0D50755E8B94}"/>
              </a:ext>
            </a:extLst>
          </p:cNvPr>
          <p:cNvSpPr txBox="1"/>
          <p:nvPr/>
        </p:nvSpPr>
        <p:spPr>
          <a:xfrm rot="5400000">
            <a:off x="2082964" y="3393638"/>
            <a:ext cx="1067186" cy="200055"/>
          </a:xfrm>
          <a:prstGeom prst="rect">
            <a:avLst/>
          </a:prstGeom>
          <a:noFill/>
        </p:spPr>
        <p:txBody>
          <a:bodyPr wrap="square">
            <a:sp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r>
              <a:rPr kumimoji="0" lang="nl-BE" sz="700" b="1" i="0" u="none" strike="noStrike" kern="1200" cap="none" spc="0" normalizeH="0" baseline="0" noProof="0">
                <a:ln>
                  <a:noFill/>
                </a:ln>
                <a:solidFill>
                  <a:srgbClr val="FFFFFF"/>
                </a:solidFill>
                <a:effectLst/>
                <a:uLnTx/>
                <a:uFillTx/>
                <a:latin typeface="Calibri"/>
                <a:ea typeface="+mn-ea"/>
                <a:cs typeface="Arial" panose="020B0604020202020204" pitchFamily="34" charset="0"/>
              </a:rPr>
              <a:t>BOARD</a:t>
            </a:r>
            <a:endParaRPr kumimoji="0" lang="en-BE" sz="700" b="0" i="0" u="none" strike="noStrike" kern="1200" cap="none" spc="0" normalizeH="0" baseline="0" noProof="0">
              <a:ln>
                <a:noFill/>
              </a:ln>
              <a:solidFill>
                <a:srgbClr val="FFFFFF"/>
              </a:solidFill>
              <a:effectLst/>
              <a:uLnTx/>
              <a:uFillTx/>
              <a:latin typeface="Calibri"/>
              <a:ea typeface="+mn-ea"/>
              <a:cs typeface="+mn-cs"/>
            </a:endParaRPr>
          </a:p>
        </p:txBody>
      </p:sp>
      <p:pic>
        <p:nvPicPr>
          <p:cNvPr id="25" name="Picture 24" descr="A red hexagon with white letters&#10;&#10;Description automatically generated">
            <a:extLst>
              <a:ext uri="{FF2B5EF4-FFF2-40B4-BE49-F238E27FC236}">
                <a16:creationId xmlns:a16="http://schemas.microsoft.com/office/drawing/2014/main" id="{F60F8FAB-7B8D-39D4-A3CD-E96975C73F1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455998" y="2912657"/>
            <a:ext cx="285272" cy="96577"/>
          </a:xfrm>
          <a:prstGeom prst="rect">
            <a:avLst/>
          </a:prstGeom>
        </p:spPr>
      </p:pic>
      <p:pic>
        <p:nvPicPr>
          <p:cNvPr id="26" name="Graphic 25">
            <a:extLst>
              <a:ext uri="{FF2B5EF4-FFF2-40B4-BE49-F238E27FC236}">
                <a16:creationId xmlns:a16="http://schemas.microsoft.com/office/drawing/2014/main" id="{3DAE2ECA-95D1-B9A9-F8C7-72585BE4618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900687" y="2895051"/>
            <a:ext cx="220332" cy="141196"/>
          </a:xfrm>
          <a:prstGeom prst="rect">
            <a:avLst/>
          </a:prstGeom>
        </p:spPr>
      </p:pic>
      <p:pic>
        <p:nvPicPr>
          <p:cNvPr id="27" name="Picture 4">
            <a:extLst>
              <a:ext uri="{FF2B5EF4-FFF2-40B4-BE49-F238E27FC236}">
                <a16:creationId xmlns:a16="http://schemas.microsoft.com/office/drawing/2014/main" id="{EB982FD2-82EF-613D-4B80-82279FEA918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20814" y="3540799"/>
            <a:ext cx="307379" cy="17076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About Us - cefic.org">
            <a:extLst>
              <a:ext uri="{FF2B5EF4-FFF2-40B4-BE49-F238E27FC236}">
                <a16:creationId xmlns:a16="http://schemas.microsoft.com/office/drawing/2014/main" id="{4FFC2191-D996-B5FA-48AC-D92C474E858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68492" y="3899721"/>
            <a:ext cx="281117" cy="1248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oyer GmbH Internationale Fachspedition (Hamburg) | CHEManager">
            <a:extLst>
              <a:ext uri="{FF2B5EF4-FFF2-40B4-BE49-F238E27FC236}">
                <a16:creationId xmlns:a16="http://schemas.microsoft.com/office/drawing/2014/main" id="{9116301B-5E4C-605B-D964-6D3412238A92}"/>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04676" y="3213072"/>
            <a:ext cx="316785" cy="10951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A82B79C6-4538-F928-5B30-9D4E2A0106CD}"/>
              </a:ext>
            </a:extLst>
          </p:cNvPr>
          <p:cNvSpPr/>
          <p:nvPr/>
        </p:nvSpPr>
        <p:spPr>
          <a:xfrm>
            <a:off x="1167842" y="2152038"/>
            <a:ext cx="1211127" cy="295089"/>
          </a:xfrm>
          <a:prstGeom prst="rect">
            <a:avLst/>
          </a:prstGeom>
          <a:solidFill>
            <a:srgbClr val="D5242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Calibri"/>
                <a:ea typeface="+mn-ea"/>
                <a:cs typeface="Arial"/>
              </a:rPr>
              <a:t>Advisory board</a:t>
            </a:r>
            <a:endParaRPr kumimoji="0" lang="en-BE" sz="1100" b="0" i="0" u="none" strike="noStrike" kern="1200" cap="none" spc="0" normalizeH="0" baseline="0" noProof="0" err="1">
              <a:ln>
                <a:noFill/>
              </a:ln>
              <a:solidFill>
                <a:srgbClr val="FFFFFF"/>
              </a:solidFill>
              <a:effectLst/>
              <a:uLnTx/>
              <a:uFillTx/>
              <a:latin typeface="Calibri"/>
              <a:ea typeface="+mn-ea"/>
              <a:cs typeface="Arial"/>
            </a:endParaRPr>
          </a:p>
        </p:txBody>
      </p:sp>
      <p:sp>
        <p:nvSpPr>
          <p:cNvPr id="31" name="Rectangle 30">
            <a:extLst>
              <a:ext uri="{FF2B5EF4-FFF2-40B4-BE49-F238E27FC236}">
                <a16:creationId xmlns:a16="http://schemas.microsoft.com/office/drawing/2014/main" id="{820E5BF3-B99B-5E1C-755B-57C255BE2025}"/>
              </a:ext>
            </a:extLst>
          </p:cNvPr>
          <p:cNvSpPr/>
          <p:nvPr/>
        </p:nvSpPr>
        <p:spPr>
          <a:xfrm>
            <a:off x="2025196" y="3496432"/>
            <a:ext cx="323652" cy="25460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Calibri"/>
              <a:ea typeface="+mn-ea"/>
              <a:cs typeface="Arial"/>
            </a:endParaRPr>
          </a:p>
        </p:txBody>
      </p:sp>
      <p:pic>
        <p:nvPicPr>
          <p:cNvPr id="32" name="Picture 31">
            <a:extLst>
              <a:ext uri="{FF2B5EF4-FFF2-40B4-BE49-F238E27FC236}">
                <a16:creationId xmlns:a16="http://schemas.microsoft.com/office/drawing/2014/main" id="{D2857E75-4456-9114-4901-319E9E9C3864}"/>
              </a:ext>
            </a:extLst>
          </p:cNvPr>
          <p:cNvPicPr>
            <a:picLocks noChangeAspect="1"/>
          </p:cNvPicPr>
          <p:nvPr/>
        </p:nvPicPr>
        <p:blipFill>
          <a:blip r:embed="rId14"/>
          <a:stretch>
            <a:fillRect/>
          </a:stretch>
        </p:blipFill>
        <p:spPr>
          <a:xfrm>
            <a:off x="2042161" y="3594813"/>
            <a:ext cx="283187" cy="63473"/>
          </a:xfrm>
          <a:prstGeom prst="rect">
            <a:avLst/>
          </a:prstGeom>
        </p:spPr>
      </p:pic>
      <p:pic>
        <p:nvPicPr>
          <p:cNvPr id="33" name="Picture 32">
            <a:extLst>
              <a:ext uri="{FF2B5EF4-FFF2-40B4-BE49-F238E27FC236}">
                <a16:creationId xmlns:a16="http://schemas.microsoft.com/office/drawing/2014/main" id="{FADF75F2-DCB0-0023-CEA7-B8F6E8DA34BB}"/>
              </a:ext>
            </a:extLst>
          </p:cNvPr>
          <p:cNvPicPr>
            <a:picLocks noChangeAspect="1"/>
          </p:cNvPicPr>
          <p:nvPr/>
        </p:nvPicPr>
        <p:blipFill>
          <a:blip r:embed="rId15"/>
          <a:stretch>
            <a:fillRect/>
          </a:stretch>
        </p:blipFill>
        <p:spPr>
          <a:xfrm>
            <a:off x="1267528" y="3546446"/>
            <a:ext cx="151270" cy="165119"/>
          </a:xfrm>
          <a:prstGeom prst="rect">
            <a:avLst/>
          </a:prstGeom>
        </p:spPr>
      </p:pic>
      <p:pic>
        <p:nvPicPr>
          <p:cNvPr id="34" name="Picture 33">
            <a:extLst>
              <a:ext uri="{FF2B5EF4-FFF2-40B4-BE49-F238E27FC236}">
                <a16:creationId xmlns:a16="http://schemas.microsoft.com/office/drawing/2014/main" id="{95F1115E-61A3-D207-C26F-2168DE04F44F}"/>
              </a:ext>
            </a:extLst>
          </p:cNvPr>
          <p:cNvPicPr>
            <a:picLocks noChangeAspect="1"/>
          </p:cNvPicPr>
          <p:nvPr/>
        </p:nvPicPr>
        <p:blipFill>
          <a:blip r:embed="rId16"/>
          <a:stretch>
            <a:fillRect/>
          </a:stretch>
        </p:blipFill>
        <p:spPr>
          <a:xfrm>
            <a:off x="1069008" y="3250063"/>
            <a:ext cx="340234" cy="45719"/>
          </a:xfrm>
          <a:prstGeom prst="rect">
            <a:avLst/>
          </a:prstGeom>
        </p:spPr>
      </p:pic>
      <p:pic>
        <p:nvPicPr>
          <p:cNvPr id="35" name="Picture 34">
            <a:extLst>
              <a:ext uri="{FF2B5EF4-FFF2-40B4-BE49-F238E27FC236}">
                <a16:creationId xmlns:a16="http://schemas.microsoft.com/office/drawing/2014/main" id="{E8AB9681-59B6-8D53-D588-F4EFF9363C1A}"/>
              </a:ext>
            </a:extLst>
          </p:cNvPr>
          <p:cNvPicPr>
            <a:picLocks noChangeAspect="1"/>
          </p:cNvPicPr>
          <p:nvPr/>
        </p:nvPicPr>
        <p:blipFill>
          <a:blip r:embed="rId17"/>
          <a:stretch>
            <a:fillRect/>
          </a:stretch>
        </p:blipFill>
        <p:spPr>
          <a:xfrm>
            <a:off x="1446577" y="3138072"/>
            <a:ext cx="326829" cy="253292"/>
          </a:xfrm>
          <a:prstGeom prst="rect">
            <a:avLst/>
          </a:prstGeom>
        </p:spPr>
      </p:pic>
      <p:pic>
        <p:nvPicPr>
          <p:cNvPr id="36" name="Picture 35">
            <a:extLst>
              <a:ext uri="{FF2B5EF4-FFF2-40B4-BE49-F238E27FC236}">
                <a16:creationId xmlns:a16="http://schemas.microsoft.com/office/drawing/2014/main" id="{610A3578-37F6-0B45-25FD-5EBC1DDF936F}"/>
              </a:ext>
            </a:extLst>
          </p:cNvPr>
          <p:cNvPicPr>
            <a:picLocks noChangeAspect="1"/>
          </p:cNvPicPr>
          <p:nvPr/>
        </p:nvPicPr>
        <p:blipFill>
          <a:blip r:embed="rId18"/>
          <a:stretch>
            <a:fillRect/>
          </a:stretch>
        </p:blipFill>
        <p:spPr>
          <a:xfrm>
            <a:off x="1458199" y="3842002"/>
            <a:ext cx="269156" cy="225633"/>
          </a:xfrm>
          <a:prstGeom prst="rect">
            <a:avLst/>
          </a:prstGeom>
        </p:spPr>
      </p:pic>
      <p:pic>
        <p:nvPicPr>
          <p:cNvPr id="37" name="Picture 36">
            <a:extLst>
              <a:ext uri="{FF2B5EF4-FFF2-40B4-BE49-F238E27FC236}">
                <a16:creationId xmlns:a16="http://schemas.microsoft.com/office/drawing/2014/main" id="{91C82DE5-061F-CAEF-ACE2-2E07C9D82B86}"/>
              </a:ext>
            </a:extLst>
          </p:cNvPr>
          <p:cNvPicPr>
            <a:picLocks noChangeAspect="1"/>
          </p:cNvPicPr>
          <p:nvPr/>
        </p:nvPicPr>
        <p:blipFill>
          <a:blip r:embed="rId19"/>
          <a:stretch>
            <a:fillRect/>
          </a:stretch>
        </p:blipFill>
        <p:spPr>
          <a:xfrm>
            <a:off x="2158893" y="3178712"/>
            <a:ext cx="297401" cy="185633"/>
          </a:xfrm>
          <a:prstGeom prst="rect">
            <a:avLst/>
          </a:prstGeom>
        </p:spPr>
      </p:pic>
      <p:pic>
        <p:nvPicPr>
          <p:cNvPr id="38" name="Picture 4" descr="Privacy Policy | EPCA">
            <a:extLst>
              <a:ext uri="{FF2B5EF4-FFF2-40B4-BE49-F238E27FC236}">
                <a16:creationId xmlns:a16="http://schemas.microsoft.com/office/drawing/2014/main" id="{B9816656-3521-0FEF-3099-4C528DF596B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08517" y="4443758"/>
            <a:ext cx="883014" cy="264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864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bg>
      <p:bgPr>
        <a:gradFill>
          <a:gsLst>
            <a:gs pos="100000">
              <a:schemeClr val="accent5"/>
            </a:gs>
            <a:gs pos="0">
              <a:schemeClr val="accent1"/>
            </a:gs>
          </a:gsLst>
          <a:lin ang="8100000" scaled="0"/>
        </a:gra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358A2EA8-86AF-200A-2267-06A766B2F9E0}"/>
              </a:ext>
            </a:extLst>
          </p:cNvPr>
          <p:cNvSpPr/>
          <p:nvPr/>
        </p:nvSpPr>
        <p:spPr>
          <a:xfrm>
            <a:off x="7491886" y="0"/>
            <a:ext cx="4700114" cy="6858000"/>
          </a:xfrm>
          <a:custGeom>
            <a:avLst/>
            <a:gdLst>
              <a:gd name="connsiteX0" fmla="*/ 2555479 w 4700114"/>
              <a:gd name="connsiteY0" fmla="*/ 0 h 6858000"/>
              <a:gd name="connsiteX1" fmla="*/ 4700114 w 4700114"/>
              <a:gd name="connsiteY1" fmla="*/ 0 h 6858000"/>
              <a:gd name="connsiteX2" fmla="*/ 4700114 w 4700114"/>
              <a:gd name="connsiteY2" fmla="*/ 6858000 h 6858000"/>
              <a:gd name="connsiteX3" fmla="*/ 2232933 w 4700114"/>
              <a:gd name="connsiteY3" fmla="*/ 6858000 h 6858000"/>
              <a:gd name="connsiteX4" fmla="*/ 2071879 w 4700114"/>
              <a:gd name="connsiteY4" fmla="*/ 6785189 h 6858000"/>
              <a:gd name="connsiteX5" fmla="*/ 0 w 4700114"/>
              <a:gd name="connsiteY5" fmla="*/ 3488268 h 6858000"/>
              <a:gd name="connsiteX6" fmla="*/ 2399994 w 4700114"/>
              <a:gd name="connsiteY6" fmla="*/ 526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0114" h="6858000">
                <a:moveTo>
                  <a:pt x="2555479" y="0"/>
                </a:moveTo>
                <a:lnTo>
                  <a:pt x="4700114" y="0"/>
                </a:lnTo>
                <a:lnTo>
                  <a:pt x="4700114" y="6858000"/>
                </a:lnTo>
                <a:lnTo>
                  <a:pt x="2232933" y="6858000"/>
                </a:lnTo>
                <a:lnTo>
                  <a:pt x="2071879" y="6785189"/>
                </a:lnTo>
                <a:cubicBezTo>
                  <a:pt x="845968" y="6194485"/>
                  <a:pt x="0" y="4940170"/>
                  <a:pt x="0" y="3488268"/>
                </a:cubicBezTo>
                <a:cubicBezTo>
                  <a:pt x="0" y="1910114"/>
                  <a:pt x="999489" y="565404"/>
                  <a:pt x="2399994" y="5261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80000" tIns="827999" rIns="0" bIns="45720" numCol="1" spcCol="0" rtlCol="0" fromWordArt="0" anchor="ctr" anchorCtr="0" forceAA="0" compatLnSpc="1">
            <a:prstTxWarp prst="textNoShape">
              <a:avLst/>
            </a:prstTxWarp>
            <a:noAutofit/>
          </a:bodyPr>
          <a:lstStyle/>
          <a:p>
            <a:pPr marL="0" marR="0" lvl="0" indent="0" algn="l" defTabSz="534484" rtl="0" eaLnBrk="1" fontAlgn="auto" latinLnBrk="0" hangingPunct="1">
              <a:lnSpc>
                <a:spcPct val="100000"/>
              </a:lnSpc>
              <a:spcBef>
                <a:spcPts val="0"/>
              </a:spcBef>
              <a:spcAft>
                <a:spcPts val="600"/>
              </a:spcAft>
              <a:buClrTx/>
              <a:buSzTx/>
              <a:buFontTx/>
              <a:buNone/>
              <a:tabLst/>
              <a:defRPr/>
            </a:pPr>
            <a:r>
              <a:rPr kumimoji="0" lang="en-BE" sz="32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WIL’S</a:t>
            </a:r>
            <a:br>
              <a:rPr kumimoji="0" lang="en-BE" sz="32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br>
            <a:r>
              <a:rPr kumimoji="0" lang="en-BE" sz="32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MISSION:</a:t>
            </a:r>
          </a:p>
          <a:p>
            <a:pPr marL="0" marR="0" lvl="0" indent="0" algn="l" defTabSz="534484" rtl="0" eaLnBrk="1" fontAlgn="auto" latinLnBrk="0" hangingPunct="1">
              <a:lnSpc>
                <a:spcPct val="100000"/>
              </a:lnSpc>
              <a:spcBef>
                <a:spcPts val="0"/>
              </a:spcBef>
              <a:spcAft>
                <a:spcPts val="0"/>
              </a:spcAft>
              <a:buClrTx/>
              <a:buSzTx/>
              <a:buFontTx/>
              <a:buNone/>
              <a:tabLst/>
              <a:defRPr/>
            </a:pPr>
            <a:r>
              <a:rPr kumimoji="0" lang="en-BE" sz="2400" b="1" i="0" u="none" strike="noStrike" kern="1200" cap="none" spc="0" normalizeH="0" baseline="0" noProof="0">
                <a:ln>
                  <a:noFill/>
                </a:ln>
                <a:solidFill>
                  <a:srgbClr val="CF6F3A"/>
                </a:solidFill>
                <a:effectLst/>
                <a:uLnTx/>
                <a:uFillTx/>
                <a:latin typeface="Arial" panose="020B0604020202020204" pitchFamily="34" charset="0"/>
                <a:ea typeface="Aptos" panose="020B0004020202020204" pitchFamily="34" charset="0"/>
                <a:cs typeface="Arial" panose="020B0604020202020204" pitchFamily="34" charset="0"/>
              </a:rPr>
              <a:t>DRIVE</a:t>
            </a:r>
            <a:br>
              <a:rPr kumimoji="0" lang="en-BE" sz="2400" b="1" i="0" u="none" strike="noStrike" kern="1200" cap="none" spc="0" normalizeH="0" baseline="0" noProof="0">
                <a:ln>
                  <a:noFill/>
                </a:ln>
                <a:solidFill>
                  <a:srgbClr val="CF6F3A"/>
                </a:solidFill>
                <a:effectLst/>
                <a:uLnTx/>
                <a:uFillTx/>
                <a:latin typeface="Arial" panose="020B0604020202020204" pitchFamily="34" charset="0"/>
                <a:ea typeface="Aptos" panose="020B0004020202020204" pitchFamily="34" charset="0"/>
                <a:cs typeface="Arial" panose="020B0604020202020204" pitchFamily="34" charset="0"/>
              </a:rPr>
            </a:br>
            <a:r>
              <a:rPr kumimoji="0" lang="en-BE" sz="2400" b="1" i="0" u="none" strike="noStrike" kern="1200" cap="none" spc="0" normalizeH="0" baseline="0" noProof="0">
                <a:ln>
                  <a:noFill/>
                </a:ln>
                <a:solidFill>
                  <a:srgbClr val="CF6F3A"/>
                </a:solidFill>
                <a:effectLst/>
                <a:uLnTx/>
                <a:uFillTx/>
                <a:latin typeface="Arial" panose="020B0604020202020204" pitchFamily="34" charset="0"/>
                <a:ea typeface="Aptos" panose="020B0004020202020204" pitchFamily="34" charset="0"/>
                <a:cs typeface="Arial" panose="020B0604020202020204" pitchFamily="34" charset="0"/>
              </a:rPr>
              <a:t>MALE-FEMALE BALANCE</a:t>
            </a:r>
          </a:p>
          <a:p>
            <a:pPr marL="0" marR="0" lvl="0" indent="0" algn="l" defTabSz="534484" rtl="0" eaLnBrk="1" fontAlgn="auto" latinLnBrk="0" hangingPunct="1">
              <a:lnSpc>
                <a:spcPct val="100000"/>
              </a:lnSpc>
              <a:spcBef>
                <a:spcPts val="0"/>
              </a:spcBef>
              <a:spcAft>
                <a:spcPts val="600"/>
              </a:spcAft>
              <a:buClrTx/>
              <a:buSzTx/>
              <a:buFontTx/>
              <a:buNone/>
              <a:tabLst/>
              <a:defRPr/>
            </a:pPr>
            <a:r>
              <a:rPr kumimoji="0" lang="en-BE" sz="2400" b="1" i="0" u="none" strike="noStrike" kern="1200" cap="none" spc="0" normalizeH="0" baseline="0" noProof="0">
                <a:ln>
                  <a:noFill/>
                </a:ln>
                <a:solidFill>
                  <a:srgbClr val="CF6F3A"/>
                </a:solidFill>
                <a:effectLst/>
                <a:uLnTx/>
                <a:uFillTx/>
                <a:latin typeface="Arial" panose="020B0604020202020204" pitchFamily="34" charset="0"/>
                <a:ea typeface="Aptos" panose="020B0004020202020204" pitchFamily="34" charset="0"/>
                <a:cs typeface="Arial" panose="020B0604020202020204" pitchFamily="34" charset="0"/>
              </a:rPr>
              <a:t>IN EU CHEMICAL LOGISTICS</a:t>
            </a:r>
            <a:r>
              <a:rPr kumimoji="0" lang="en-BE" sz="2400" b="1" i="0" u="none" strike="noStrike" kern="1200" cap="none" spc="0" normalizeH="0" baseline="0" noProof="0">
                <a:ln>
                  <a:noFill/>
                </a:ln>
                <a:solidFill>
                  <a:srgbClr val="CF6F3A"/>
                </a:solidFill>
                <a:effectLst/>
                <a:uLnTx/>
                <a:uFillTx/>
                <a:latin typeface="Arial" panose="020B0604020202020204" pitchFamily="34" charset="0"/>
                <a:ea typeface="+mn-ea"/>
                <a:cs typeface="Arial" panose="020B0604020202020204" pitchFamily="34" charset="0"/>
              </a:rPr>
              <a:t> </a:t>
            </a:r>
          </a:p>
        </p:txBody>
      </p:sp>
      <p:pic>
        <p:nvPicPr>
          <p:cNvPr id="37" name="Graphic 36">
            <a:extLst>
              <a:ext uri="{FF2B5EF4-FFF2-40B4-BE49-F238E27FC236}">
                <a16:creationId xmlns:a16="http://schemas.microsoft.com/office/drawing/2014/main" id="{DA3DF58C-5060-2837-77DD-C135634855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6598" y="1192960"/>
            <a:ext cx="1164602" cy="1164602"/>
          </a:xfrm>
          <a:prstGeom prst="rect">
            <a:avLst/>
          </a:prstGeom>
        </p:spPr>
      </p:pic>
      <p:sp>
        <p:nvSpPr>
          <p:cNvPr id="5" name="Title 4">
            <a:extLst>
              <a:ext uri="{FF2B5EF4-FFF2-40B4-BE49-F238E27FC236}">
                <a16:creationId xmlns:a16="http://schemas.microsoft.com/office/drawing/2014/main" id="{7F3CC893-3FEE-3BBA-DD50-865A2B652CCB}"/>
              </a:ext>
            </a:extLst>
          </p:cNvPr>
          <p:cNvSpPr>
            <a:spLocks noGrp="1"/>
          </p:cNvSpPr>
          <p:nvPr>
            <p:ph type="title"/>
          </p:nvPr>
        </p:nvSpPr>
        <p:spPr/>
        <p:txBody>
          <a:bodyPr/>
          <a:lstStyle/>
          <a:p>
            <a:r>
              <a:rPr lang="nl-BE">
                <a:solidFill>
                  <a:schemeClr val="bg1"/>
                </a:solidFill>
              </a:rPr>
              <a:t>Sector challenge</a:t>
            </a:r>
            <a:endParaRPr lang="en-BE">
              <a:solidFill>
                <a:schemeClr val="bg1"/>
              </a:solidFill>
            </a:endParaRPr>
          </a:p>
        </p:txBody>
      </p:sp>
      <p:sp>
        <p:nvSpPr>
          <p:cNvPr id="3" name="Slide Number Placeholder 2">
            <a:extLst>
              <a:ext uri="{FF2B5EF4-FFF2-40B4-BE49-F238E27FC236}">
                <a16:creationId xmlns:a16="http://schemas.microsoft.com/office/drawing/2014/main" id="{F52479FC-E15D-6BF5-798C-DDCA69D0CF31}"/>
              </a:ext>
            </a:extLst>
          </p:cNvPr>
          <p:cNvSpPr>
            <a:spLocks noGrp="1"/>
          </p:cNvSpPr>
          <p:nvPr>
            <p:ph type="sldNum" sz="quarter" idx="10"/>
          </p:nvPr>
        </p:nvSpPr>
        <p:spPr/>
        <p:txBody>
          <a:bodyPr/>
          <a:lstStyle/>
          <a:p>
            <a:pPr marL="0" marR="0" lvl="0" indent="0" algn="l" defTabSz="534484" rtl="0" eaLnBrk="1" fontAlgn="auto" latinLnBrk="0" hangingPunct="1">
              <a:lnSpc>
                <a:spcPct val="100000"/>
              </a:lnSpc>
              <a:spcBef>
                <a:spcPts val="0"/>
              </a:spcBef>
              <a:spcAft>
                <a:spcPts val="0"/>
              </a:spcAft>
              <a:buClrTx/>
              <a:buSzTx/>
              <a:buFontTx/>
              <a:buNone/>
              <a:tabLst/>
              <a:defRPr/>
            </a:pPr>
            <a:fld id="{DF4F0D19-17BD-1848-A3F1-27CB9DA15AB7}" type="slidenum">
              <a:rPr kumimoji="0" lang="nl-NL" sz="1000" b="0" i="0" u="none" strike="noStrike" kern="1200" cap="none" spc="0" normalizeH="0" baseline="0" noProof="0" smtClean="0">
                <a:ln>
                  <a:noFill/>
                </a:ln>
                <a:solidFill>
                  <a:srgbClr val="DDDEDD"/>
                </a:solidFill>
                <a:effectLst/>
                <a:uLnTx/>
                <a:uFillTx/>
                <a:latin typeface="Arial" panose="020B0604020202020204" pitchFamily="34" charset="0"/>
                <a:ea typeface="+mn-ea"/>
                <a:cs typeface="Arial" panose="020B0604020202020204" pitchFamily="34" charset="0"/>
              </a:rPr>
              <a:pPr marL="0" marR="0" lvl="0" indent="0" algn="l" defTabSz="534484" rtl="0" eaLnBrk="1" fontAlgn="auto" latinLnBrk="0" hangingPunct="1">
                <a:lnSpc>
                  <a:spcPct val="100000"/>
                </a:lnSpc>
                <a:spcBef>
                  <a:spcPts val="0"/>
                </a:spcBef>
                <a:spcAft>
                  <a:spcPts val="0"/>
                </a:spcAft>
                <a:buClrTx/>
                <a:buSzTx/>
                <a:buFontTx/>
                <a:buNone/>
                <a:tabLst/>
                <a:defRPr/>
              </a:pPr>
              <a:t>31</a:t>
            </a:fld>
            <a:endParaRPr kumimoji="0" lang="nl-NL" sz="1000" b="0" i="0" u="none" strike="noStrike" kern="1200" cap="none" spc="0" normalizeH="0" baseline="0" noProof="0">
              <a:ln>
                <a:noFill/>
              </a:ln>
              <a:solidFill>
                <a:srgbClr val="DDDEDD"/>
              </a:solidFill>
              <a:effectLst/>
              <a:uLnTx/>
              <a:uFillTx/>
              <a:latin typeface="Arial" panose="020B0604020202020204" pitchFamily="34" charset="0"/>
              <a:ea typeface="+mn-ea"/>
              <a:cs typeface="Arial" panose="020B0604020202020204" pitchFamily="34" charset="0"/>
            </a:endParaRPr>
          </a:p>
        </p:txBody>
      </p:sp>
      <p:sp>
        <p:nvSpPr>
          <p:cNvPr id="39" name="Freeform 38">
            <a:extLst>
              <a:ext uri="{FF2B5EF4-FFF2-40B4-BE49-F238E27FC236}">
                <a16:creationId xmlns:a16="http://schemas.microsoft.com/office/drawing/2014/main" id="{56E85FE3-54BC-5411-7CC6-70DC76AF1034}"/>
              </a:ext>
            </a:extLst>
          </p:cNvPr>
          <p:cNvSpPr/>
          <p:nvPr/>
        </p:nvSpPr>
        <p:spPr>
          <a:xfrm>
            <a:off x="528638" y="1895704"/>
            <a:ext cx="6623772" cy="1118891"/>
          </a:xfrm>
          <a:custGeom>
            <a:avLst/>
            <a:gdLst>
              <a:gd name="connsiteX0" fmla="*/ 0 w 6623772"/>
              <a:gd name="connsiteY0" fmla="*/ 0 h 1118891"/>
              <a:gd name="connsiteX1" fmla="*/ 390094 w 6623772"/>
              <a:gd name="connsiteY1" fmla="*/ 0 h 1118891"/>
              <a:gd name="connsiteX2" fmla="*/ 392961 w 6623772"/>
              <a:gd name="connsiteY2" fmla="*/ 0 h 1118891"/>
              <a:gd name="connsiteX3" fmla="*/ 810764 w 6623772"/>
              <a:gd name="connsiteY3" fmla="*/ 0 h 1118891"/>
              <a:gd name="connsiteX4" fmla="*/ 1182696 w 6623772"/>
              <a:gd name="connsiteY4" fmla="*/ 0 h 1118891"/>
              <a:gd name="connsiteX5" fmla="*/ 1418953 w 6623772"/>
              <a:gd name="connsiteY5" fmla="*/ 0 h 1118891"/>
              <a:gd name="connsiteX6" fmla="*/ 1503353 w 6623772"/>
              <a:gd name="connsiteY6" fmla="*/ 0 h 1118891"/>
              <a:gd name="connsiteX7" fmla="*/ 1508986 w 6623772"/>
              <a:gd name="connsiteY7" fmla="*/ 0 h 1118891"/>
              <a:gd name="connsiteX8" fmla="*/ 1880918 w 6623772"/>
              <a:gd name="connsiteY8" fmla="*/ 0 h 1118891"/>
              <a:gd name="connsiteX9" fmla="*/ 1889702 w 6623772"/>
              <a:gd name="connsiteY9" fmla="*/ 0 h 1118891"/>
              <a:gd name="connsiteX10" fmla="*/ 1893447 w 6623772"/>
              <a:gd name="connsiteY10" fmla="*/ 0 h 1118891"/>
              <a:gd name="connsiteX11" fmla="*/ 1896314 w 6623772"/>
              <a:gd name="connsiteY11" fmla="*/ 0 h 1118891"/>
              <a:gd name="connsiteX12" fmla="*/ 2117174 w 6623772"/>
              <a:gd name="connsiteY12" fmla="*/ 0 h 1118891"/>
              <a:gd name="connsiteX13" fmla="*/ 2279796 w 6623772"/>
              <a:gd name="connsiteY13" fmla="*/ 0 h 1118891"/>
              <a:gd name="connsiteX14" fmla="*/ 2282663 w 6623772"/>
              <a:gd name="connsiteY14" fmla="*/ 0 h 1118891"/>
              <a:gd name="connsiteX15" fmla="*/ 2314117 w 6623772"/>
              <a:gd name="connsiteY15" fmla="*/ 0 h 1118891"/>
              <a:gd name="connsiteX16" fmla="*/ 2686049 w 6623772"/>
              <a:gd name="connsiteY16" fmla="*/ 0 h 1118891"/>
              <a:gd name="connsiteX17" fmla="*/ 2700466 w 6623772"/>
              <a:gd name="connsiteY17" fmla="*/ 0 h 1118891"/>
              <a:gd name="connsiteX18" fmla="*/ 2922306 w 6623772"/>
              <a:gd name="connsiteY18" fmla="*/ 0 h 1118891"/>
              <a:gd name="connsiteX19" fmla="*/ 3012339 w 6623772"/>
              <a:gd name="connsiteY19" fmla="*/ 0 h 1118891"/>
              <a:gd name="connsiteX20" fmla="*/ 3072398 w 6623772"/>
              <a:gd name="connsiteY20" fmla="*/ 0 h 1118891"/>
              <a:gd name="connsiteX21" fmla="*/ 3308655 w 6623772"/>
              <a:gd name="connsiteY21" fmla="*/ 0 h 1118891"/>
              <a:gd name="connsiteX22" fmla="*/ 3384272 w 6623772"/>
              <a:gd name="connsiteY22" fmla="*/ 0 h 1118891"/>
              <a:gd name="connsiteX23" fmla="*/ 3393055 w 6623772"/>
              <a:gd name="connsiteY23" fmla="*/ 0 h 1118891"/>
              <a:gd name="connsiteX24" fmla="*/ 3398688 w 6623772"/>
              <a:gd name="connsiteY24" fmla="*/ 0 h 1118891"/>
              <a:gd name="connsiteX25" fmla="*/ 3620528 w 6623772"/>
              <a:gd name="connsiteY25" fmla="*/ 0 h 1118891"/>
              <a:gd name="connsiteX26" fmla="*/ 3770620 w 6623772"/>
              <a:gd name="connsiteY26" fmla="*/ 0 h 1118891"/>
              <a:gd name="connsiteX27" fmla="*/ 3783149 w 6623772"/>
              <a:gd name="connsiteY27" fmla="*/ 0 h 1118891"/>
              <a:gd name="connsiteX28" fmla="*/ 3786016 w 6623772"/>
              <a:gd name="connsiteY28" fmla="*/ 0 h 1118891"/>
              <a:gd name="connsiteX29" fmla="*/ 4006876 w 6623772"/>
              <a:gd name="connsiteY29" fmla="*/ 0 h 1118891"/>
              <a:gd name="connsiteX30" fmla="*/ 4203819 w 6623772"/>
              <a:gd name="connsiteY30" fmla="*/ 0 h 1118891"/>
              <a:gd name="connsiteX31" fmla="*/ 4575751 w 6623772"/>
              <a:gd name="connsiteY31" fmla="*/ 0 h 1118891"/>
              <a:gd name="connsiteX32" fmla="*/ 4812008 w 6623772"/>
              <a:gd name="connsiteY32" fmla="*/ 0 h 1118891"/>
              <a:gd name="connsiteX33" fmla="*/ 4902041 w 6623772"/>
              <a:gd name="connsiteY33" fmla="*/ 0 h 1118891"/>
              <a:gd name="connsiteX34" fmla="*/ 5273974 w 6623772"/>
              <a:gd name="connsiteY34" fmla="*/ 0 h 1118891"/>
              <a:gd name="connsiteX35" fmla="*/ 5504881 w 6623772"/>
              <a:gd name="connsiteY35" fmla="*/ 0 h 1118891"/>
              <a:gd name="connsiteX36" fmla="*/ 6623772 w 6623772"/>
              <a:gd name="connsiteY36" fmla="*/ 1118891 h 1118891"/>
              <a:gd name="connsiteX37" fmla="*/ 5927886 w 6623772"/>
              <a:gd name="connsiteY37" fmla="*/ 1118891 h 1118891"/>
              <a:gd name="connsiteX38" fmla="*/ 5122756 w 6623772"/>
              <a:gd name="connsiteY38" fmla="*/ 1118891 h 1118891"/>
              <a:gd name="connsiteX39" fmla="*/ 4736407 w 6623772"/>
              <a:gd name="connsiteY39" fmla="*/ 1118891 h 1118891"/>
              <a:gd name="connsiteX40" fmla="*/ 4424533 w 6623772"/>
              <a:gd name="connsiteY40" fmla="*/ 1118891 h 1118891"/>
              <a:gd name="connsiteX41" fmla="*/ 4038184 w 6623772"/>
              <a:gd name="connsiteY41" fmla="*/ 1118891 h 1118891"/>
              <a:gd name="connsiteX42" fmla="*/ 3786162 w 6623772"/>
              <a:gd name="connsiteY42" fmla="*/ 1118891 h 1118891"/>
              <a:gd name="connsiteX43" fmla="*/ 3783149 w 6623772"/>
              <a:gd name="connsiteY43" fmla="*/ 1118891 h 1118891"/>
              <a:gd name="connsiteX44" fmla="*/ 3393055 w 6623772"/>
              <a:gd name="connsiteY44" fmla="*/ 1118891 h 1118891"/>
              <a:gd name="connsiteX45" fmla="*/ 3233054 w 6623772"/>
              <a:gd name="connsiteY45" fmla="*/ 1118891 h 1118891"/>
              <a:gd name="connsiteX46" fmla="*/ 2534831 w 6623772"/>
              <a:gd name="connsiteY46" fmla="*/ 1118891 h 1118891"/>
              <a:gd name="connsiteX47" fmla="*/ 2282808 w 6623772"/>
              <a:gd name="connsiteY47" fmla="*/ 1118891 h 1118891"/>
              <a:gd name="connsiteX48" fmla="*/ 2279796 w 6623772"/>
              <a:gd name="connsiteY48" fmla="*/ 1118891 h 1118891"/>
              <a:gd name="connsiteX49" fmla="*/ 1896460 w 6623772"/>
              <a:gd name="connsiteY49" fmla="*/ 1118891 h 1118891"/>
              <a:gd name="connsiteX50" fmla="*/ 1893447 w 6623772"/>
              <a:gd name="connsiteY50" fmla="*/ 1118891 h 1118891"/>
              <a:gd name="connsiteX51" fmla="*/ 1889702 w 6623772"/>
              <a:gd name="connsiteY51" fmla="*/ 1118891 h 1118891"/>
              <a:gd name="connsiteX52" fmla="*/ 1503353 w 6623772"/>
              <a:gd name="connsiteY52" fmla="*/ 1118891 h 1118891"/>
              <a:gd name="connsiteX53" fmla="*/ 393106 w 6623772"/>
              <a:gd name="connsiteY53" fmla="*/ 1118891 h 1118891"/>
              <a:gd name="connsiteX54" fmla="*/ 390094 w 6623772"/>
              <a:gd name="connsiteY54" fmla="*/ 1118891 h 1118891"/>
              <a:gd name="connsiteX55" fmla="*/ 0 w 6623772"/>
              <a:gd name="connsiteY55" fmla="*/ 1118891 h 111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3772" h="1118891">
                <a:moveTo>
                  <a:pt x="0" y="0"/>
                </a:moveTo>
                <a:lnTo>
                  <a:pt x="390094" y="0"/>
                </a:lnTo>
                <a:lnTo>
                  <a:pt x="392961" y="0"/>
                </a:lnTo>
                <a:lnTo>
                  <a:pt x="810764" y="0"/>
                </a:lnTo>
                <a:lnTo>
                  <a:pt x="1182696" y="0"/>
                </a:lnTo>
                <a:lnTo>
                  <a:pt x="1418953" y="0"/>
                </a:lnTo>
                <a:lnTo>
                  <a:pt x="1503353" y="0"/>
                </a:lnTo>
                <a:lnTo>
                  <a:pt x="1508986" y="0"/>
                </a:lnTo>
                <a:lnTo>
                  <a:pt x="1880918" y="0"/>
                </a:lnTo>
                <a:lnTo>
                  <a:pt x="1889702" y="0"/>
                </a:lnTo>
                <a:lnTo>
                  <a:pt x="1893447" y="0"/>
                </a:lnTo>
                <a:lnTo>
                  <a:pt x="1896314" y="0"/>
                </a:lnTo>
                <a:lnTo>
                  <a:pt x="2117174" y="0"/>
                </a:lnTo>
                <a:lnTo>
                  <a:pt x="2279796" y="0"/>
                </a:lnTo>
                <a:lnTo>
                  <a:pt x="2282663" y="0"/>
                </a:lnTo>
                <a:lnTo>
                  <a:pt x="2314117" y="0"/>
                </a:lnTo>
                <a:lnTo>
                  <a:pt x="2686049" y="0"/>
                </a:lnTo>
                <a:lnTo>
                  <a:pt x="2700466" y="0"/>
                </a:lnTo>
                <a:lnTo>
                  <a:pt x="2922306" y="0"/>
                </a:lnTo>
                <a:lnTo>
                  <a:pt x="3012339" y="0"/>
                </a:lnTo>
                <a:lnTo>
                  <a:pt x="3072398" y="0"/>
                </a:lnTo>
                <a:lnTo>
                  <a:pt x="3308655" y="0"/>
                </a:lnTo>
                <a:lnTo>
                  <a:pt x="3384272" y="0"/>
                </a:lnTo>
                <a:lnTo>
                  <a:pt x="3393055" y="0"/>
                </a:lnTo>
                <a:lnTo>
                  <a:pt x="3398688" y="0"/>
                </a:lnTo>
                <a:lnTo>
                  <a:pt x="3620528" y="0"/>
                </a:lnTo>
                <a:lnTo>
                  <a:pt x="3770620" y="0"/>
                </a:lnTo>
                <a:lnTo>
                  <a:pt x="3783149" y="0"/>
                </a:lnTo>
                <a:lnTo>
                  <a:pt x="3786016" y="0"/>
                </a:lnTo>
                <a:lnTo>
                  <a:pt x="4006876" y="0"/>
                </a:lnTo>
                <a:lnTo>
                  <a:pt x="4203819" y="0"/>
                </a:lnTo>
                <a:lnTo>
                  <a:pt x="4575751" y="0"/>
                </a:lnTo>
                <a:lnTo>
                  <a:pt x="4812008" y="0"/>
                </a:lnTo>
                <a:lnTo>
                  <a:pt x="4902041" y="0"/>
                </a:lnTo>
                <a:lnTo>
                  <a:pt x="5273974" y="0"/>
                </a:lnTo>
                <a:lnTo>
                  <a:pt x="5504881" y="0"/>
                </a:lnTo>
                <a:lnTo>
                  <a:pt x="6623772" y="1118891"/>
                </a:lnTo>
                <a:lnTo>
                  <a:pt x="5927886" y="1118891"/>
                </a:lnTo>
                <a:lnTo>
                  <a:pt x="5122756" y="1118891"/>
                </a:lnTo>
                <a:lnTo>
                  <a:pt x="4736407" y="1118891"/>
                </a:lnTo>
                <a:lnTo>
                  <a:pt x="4424533" y="1118891"/>
                </a:lnTo>
                <a:lnTo>
                  <a:pt x="4038184" y="1118891"/>
                </a:lnTo>
                <a:lnTo>
                  <a:pt x="3786162" y="1118891"/>
                </a:lnTo>
                <a:lnTo>
                  <a:pt x="3783149" y="1118891"/>
                </a:lnTo>
                <a:lnTo>
                  <a:pt x="3393055" y="1118891"/>
                </a:lnTo>
                <a:lnTo>
                  <a:pt x="3233054" y="1118891"/>
                </a:lnTo>
                <a:lnTo>
                  <a:pt x="2534831" y="1118891"/>
                </a:lnTo>
                <a:lnTo>
                  <a:pt x="2282808" y="1118891"/>
                </a:lnTo>
                <a:lnTo>
                  <a:pt x="2279796" y="1118891"/>
                </a:lnTo>
                <a:lnTo>
                  <a:pt x="1896460" y="1118891"/>
                </a:lnTo>
                <a:lnTo>
                  <a:pt x="1893447" y="1118891"/>
                </a:lnTo>
                <a:lnTo>
                  <a:pt x="1889702" y="1118891"/>
                </a:lnTo>
                <a:lnTo>
                  <a:pt x="1503353" y="1118891"/>
                </a:lnTo>
                <a:lnTo>
                  <a:pt x="393106" y="1118891"/>
                </a:lnTo>
                <a:lnTo>
                  <a:pt x="390094" y="1118891"/>
                </a:lnTo>
                <a:lnTo>
                  <a:pt x="0" y="1118891"/>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Arial"/>
              <a:ea typeface="+mn-ea"/>
              <a:cs typeface="Arial"/>
            </a:endParaRPr>
          </a:p>
        </p:txBody>
      </p:sp>
      <p:sp>
        <p:nvSpPr>
          <p:cNvPr id="13" name="Pentagon 12">
            <a:extLst>
              <a:ext uri="{FF2B5EF4-FFF2-40B4-BE49-F238E27FC236}">
                <a16:creationId xmlns:a16="http://schemas.microsoft.com/office/drawing/2014/main" id="{4D04D326-4CC2-B3E7-D230-A0C5AEA1318A}"/>
              </a:ext>
            </a:extLst>
          </p:cNvPr>
          <p:cNvSpPr/>
          <p:nvPr/>
        </p:nvSpPr>
        <p:spPr>
          <a:xfrm>
            <a:off x="528638" y="3014596"/>
            <a:ext cx="7335202" cy="1422858"/>
          </a:xfrm>
          <a:prstGeom prst="homePlat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000" tIns="45720" rIns="91440" bIns="45720" numCol="1" spcCol="0" rtlCol="0" fromWordArt="0" anchor="ctr" anchorCtr="0" forceAA="0" compatLnSpc="1">
            <a:prstTxWarp prst="textNoShape">
              <a:avLst/>
            </a:prstTxWarp>
            <a:noAutofit/>
          </a:bodyPr>
          <a:lstStyle/>
          <a:p>
            <a:pPr marL="0" marR="0" lvl="0" indent="0" algn="l" defTabSz="534484" rtl="0" eaLnBrk="1" fontAlgn="auto" latinLnBrk="0" hangingPunct="1">
              <a:lnSpc>
                <a:spcPct val="100000"/>
              </a:lnSpc>
              <a:spcBef>
                <a:spcPts val="0"/>
              </a:spcBef>
              <a:spcAft>
                <a:spcPts val="0"/>
              </a:spcAft>
              <a:buClrTx/>
              <a:buSzTx/>
              <a:buFontTx/>
              <a:buNone/>
              <a:tabLst/>
              <a:defRPr/>
            </a:pPr>
            <a:r>
              <a:rPr kumimoji="0" lang="en-BE" sz="16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Attracting more women </a:t>
            </a:r>
            <a:r>
              <a:rPr kumimoji="0" lang="en-BE" sz="1600" b="0"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to the logistics sector can </a:t>
            </a:r>
            <a:br>
              <a:rPr kumimoji="0" lang="en-BE" sz="1600" b="0"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br>
            <a:r>
              <a:rPr kumimoji="0" lang="en-BE" sz="1600" b="0"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address critical </a:t>
            </a:r>
            <a:r>
              <a:rPr kumimoji="0" lang="en-BE" sz="16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business challenges</a:t>
            </a:r>
            <a:r>
              <a:rPr kumimoji="0" lang="en-BE" sz="1600" b="0"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 such as </a:t>
            </a:r>
            <a:r>
              <a:rPr kumimoji="0" lang="en-BE" sz="16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labor shortages </a:t>
            </a:r>
            <a:r>
              <a:rPr kumimoji="0" lang="en-BE" sz="1600" b="0"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and </a:t>
            </a:r>
            <a:r>
              <a:rPr kumimoji="0" lang="en-BE" sz="16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European competitiveness</a:t>
            </a:r>
            <a:r>
              <a:rPr kumimoji="0" lang="en-BE" sz="1600" b="0"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a:t>
            </a:r>
            <a:r>
              <a:rPr kumimoji="0" lang="en-BE" sz="1200" b="0" i="0" u="none" strike="noStrike" kern="1200" cap="none" spc="0" normalizeH="0" baseline="0" noProof="0">
                <a:ln>
                  <a:noFill/>
                </a:ln>
                <a:solidFill>
                  <a:srgbClr val="163466"/>
                </a:solidFill>
                <a:effectLst/>
                <a:uLnTx/>
                <a:uFillTx/>
                <a:latin typeface="Arial" panose="020B0604020202020204" pitchFamily="34" charset="0"/>
                <a:ea typeface="+mn-ea"/>
                <a:cs typeface="Arial" panose="020B0604020202020204" pitchFamily="34" charset="0"/>
              </a:rPr>
              <a:t> </a:t>
            </a:r>
            <a:endParaRPr kumimoji="0" lang="en-BE" sz="1400" b="1" i="0" u="none" strike="noStrike" kern="1200" cap="none" spc="0" normalizeH="0" baseline="0" noProof="0">
              <a:ln>
                <a:noFill/>
              </a:ln>
              <a:solidFill>
                <a:srgbClr val="163466"/>
              </a:solidFill>
              <a:effectLst/>
              <a:uLnTx/>
              <a:uFillTx/>
              <a:latin typeface="Arial" panose="020B0604020202020204" pitchFamily="34" charset="0"/>
              <a:ea typeface="+mn-ea"/>
              <a:cs typeface="Arial" panose="020B0604020202020204" pitchFamily="34" charset="0"/>
            </a:endParaRPr>
          </a:p>
        </p:txBody>
      </p:sp>
      <p:sp>
        <p:nvSpPr>
          <p:cNvPr id="41" name="Freeform 40">
            <a:extLst>
              <a:ext uri="{FF2B5EF4-FFF2-40B4-BE49-F238E27FC236}">
                <a16:creationId xmlns:a16="http://schemas.microsoft.com/office/drawing/2014/main" id="{475F9C9B-5B71-C063-3915-3B09EBC085CF}"/>
              </a:ext>
            </a:extLst>
          </p:cNvPr>
          <p:cNvSpPr/>
          <p:nvPr/>
        </p:nvSpPr>
        <p:spPr>
          <a:xfrm flipV="1">
            <a:off x="528639" y="4437454"/>
            <a:ext cx="6623773" cy="1118891"/>
          </a:xfrm>
          <a:custGeom>
            <a:avLst/>
            <a:gdLst>
              <a:gd name="connsiteX0" fmla="*/ 0 w 6623773"/>
              <a:gd name="connsiteY0" fmla="*/ 1118891 h 1118891"/>
              <a:gd name="connsiteX1" fmla="*/ 390094 w 6623773"/>
              <a:gd name="connsiteY1" fmla="*/ 1118891 h 1118891"/>
              <a:gd name="connsiteX2" fmla="*/ 393106 w 6623773"/>
              <a:gd name="connsiteY2" fmla="*/ 1118891 h 1118891"/>
              <a:gd name="connsiteX3" fmla="*/ 1503353 w 6623773"/>
              <a:gd name="connsiteY3" fmla="*/ 1118891 h 1118891"/>
              <a:gd name="connsiteX4" fmla="*/ 1889702 w 6623773"/>
              <a:gd name="connsiteY4" fmla="*/ 1118891 h 1118891"/>
              <a:gd name="connsiteX5" fmla="*/ 1893447 w 6623773"/>
              <a:gd name="connsiteY5" fmla="*/ 1118891 h 1118891"/>
              <a:gd name="connsiteX6" fmla="*/ 1896460 w 6623773"/>
              <a:gd name="connsiteY6" fmla="*/ 1118891 h 1118891"/>
              <a:gd name="connsiteX7" fmla="*/ 2279796 w 6623773"/>
              <a:gd name="connsiteY7" fmla="*/ 1118891 h 1118891"/>
              <a:gd name="connsiteX8" fmla="*/ 2282808 w 6623773"/>
              <a:gd name="connsiteY8" fmla="*/ 1118891 h 1118891"/>
              <a:gd name="connsiteX9" fmla="*/ 2534831 w 6623773"/>
              <a:gd name="connsiteY9" fmla="*/ 1118891 h 1118891"/>
              <a:gd name="connsiteX10" fmla="*/ 3233054 w 6623773"/>
              <a:gd name="connsiteY10" fmla="*/ 1118891 h 1118891"/>
              <a:gd name="connsiteX11" fmla="*/ 3393055 w 6623773"/>
              <a:gd name="connsiteY11" fmla="*/ 1118891 h 1118891"/>
              <a:gd name="connsiteX12" fmla="*/ 3783149 w 6623773"/>
              <a:gd name="connsiteY12" fmla="*/ 1118891 h 1118891"/>
              <a:gd name="connsiteX13" fmla="*/ 3786162 w 6623773"/>
              <a:gd name="connsiteY13" fmla="*/ 1118891 h 1118891"/>
              <a:gd name="connsiteX14" fmla="*/ 4038184 w 6623773"/>
              <a:gd name="connsiteY14" fmla="*/ 1118891 h 1118891"/>
              <a:gd name="connsiteX15" fmla="*/ 4424533 w 6623773"/>
              <a:gd name="connsiteY15" fmla="*/ 1118891 h 1118891"/>
              <a:gd name="connsiteX16" fmla="*/ 4736407 w 6623773"/>
              <a:gd name="connsiteY16" fmla="*/ 1118891 h 1118891"/>
              <a:gd name="connsiteX17" fmla="*/ 5122756 w 6623773"/>
              <a:gd name="connsiteY17" fmla="*/ 1118891 h 1118891"/>
              <a:gd name="connsiteX18" fmla="*/ 5927886 w 6623773"/>
              <a:gd name="connsiteY18" fmla="*/ 1118891 h 1118891"/>
              <a:gd name="connsiteX19" fmla="*/ 6623773 w 6623773"/>
              <a:gd name="connsiteY19" fmla="*/ 1118891 h 1118891"/>
              <a:gd name="connsiteX20" fmla="*/ 5504882 w 6623773"/>
              <a:gd name="connsiteY20" fmla="*/ 0 h 1118891"/>
              <a:gd name="connsiteX21" fmla="*/ 5273974 w 6623773"/>
              <a:gd name="connsiteY21" fmla="*/ 0 h 1118891"/>
              <a:gd name="connsiteX22" fmla="*/ 4902041 w 6623773"/>
              <a:gd name="connsiteY22" fmla="*/ 0 h 1118891"/>
              <a:gd name="connsiteX23" fmla="*/ 4812008 w 6623773"/>
              <a:gd name="connsiteY23" fmla="*/ 0 h 1118891"/>
              <a:gd name="connsiteX24" fmla="*/ 4575751 w 6623773"/>
              <a:gd name="connsiteY24" fmla="*/ 0 h 1118891"/>
              <a:gd name="connsiteX25" fmla="*/ 4203819 w 6623773"/>
              <a:gd name="connsiteY25" fmla="*/ 0 h 1118891"/>
              <a:gd name="connsiteX26" fmla="*/ 4006876 w 6623773"/>
              <a:gd name="connsiteY26" fmla="*/ 0 h 1118891"/>
              <a:gd name="connsiteX27" fmla="*/ 3786016 w 6623773"/>
              <a:gd name="connsiteY27" fmla="*/ 0 h 1118891"/>
              <a:gd name="connsiteX28" fmla="*/ 3783149 w 6623773"/>
              <a:gd name="connsiteY28" fmla="*/ 0 h 1118891"/>
              <a:gd name="connsiteX29" fmla="*/ 3770620 w 6623773"/>
              <a:gd name="connsiteY29" fmla="*/ 0 h 1118891"/>
              <a:gd name="connsiteX30" fmla="*/ 3620528 w 6623773"/>
              <a:gd name="connsiteY30" fmla="*/ 0 h 1118891"/>
              <a:gd name="connsiteX31" fmla="*/ 3398688 w 6623773"/>
              <a:gd name="connsiteY31" fmla="*/ 0 h 1118891"/>
              <a:gd name="connsiteX32" fmla="*/ 3393055 w 6623773"/>
              <a:gd name="connsiteY32" fmla="*/ 0 h 1118891"/>
              <a:gd name="connsiteX33" fmla="*/ 3384272 w 6623773"/>
              <a:gd name="connsiteY33" fmla="*/ 0 h 1118891"/>
              <a:gd name="connsiteX34" fmla="*/ 3308655 w 6623773"/>
              <a:gd name="connsiteY34" fmla="*/ 0 h 1118891"/>
              <a:gd name="connsiteX35" fmla="*/ 3072398 w 6623773"/>
              <a:gd name="connsiteY35" fmla="*/ 0 h 1118891"/>
              <a:gd name="connsiteX36" fmla="*/ 3012339 w 6623773"/>
              <a:gd name="connsiteY36" fmla="*/ 0 h 1118891"/>
              <a:gd name="connsiteX37" fmla="*/ 2922306 w 6623773"/>
              <a:gd name="connsiteY37" fmla="*/ 0 h 1118891"/>
              <a:gd name="connsiteX38" fmla="*/ 2700466 w 6623773"/>
              <a:gd name="connsiteY38" fmla="*/ 0 h 1118891"/>
              <a:gd name="connsiteX39" fmla="*/ 2686049 w 6623773"/>
              <a:gd name="connsiteY39" fmla="*/ 0 h 1118891"/>
              <a:gd name="connsiteX40" fmla="*/ 2314117 w 6623773"/>
              <a:gd name="connsiteY40" fmla="*/ 0 h 1118891"/>
              <a:gd name="connsiteX41" fmla="*/ 2282663 w 6623773"/>
              <a:gd name="connsiteY41" fmla="*/ 0 h 1118891"/>
              <a:gd name="connsiteX42" fmla="*/ 2279796 w 6623773"/>
              <a:gd name="connsiteY42" fmla="*/ 0 h 1118891"/>
              <a:gd name="connsiteX43" fmla="*/ 2117174 w 6623773"/>
              <a:gd name="connsiteY43" fmla="*/ 0 h 1118891"/>
              <a:gd name="connsiteX44" fmla="*/ 1896314 w 6623773"/>
              <a:gd name="connsiteY44" fmla="*/ 0 h 1118891"/>
              <a:gd name="connsiteX45" fmla="*/ 1893447 w 6623773"/>
              <a:gd name="connsiteY45" fmla="*/ 0 h 1118891"/>
              <a:gd name="connsiteX46" fmla="*/ 1889702 w 6623773"/>
              <a:gd name="connsiteY46" fmla="*/ 0 h 1118891"/>
              <a:gd name="connsiteX47" fmla="*/ 1880918 w 6623773"/>
              <a:gd name="connsiteY47" fmla="*/ 0 h 1118891"/>
              <a:gd name="connsiteX48" fmla="*/ 1508986 w 6623773"/>
              <a:gd name="connsiteY48" fmla="*/ 0 h 1118891"/>
              <a:gd name="connsiteX49" fmla="*/ 1503353 w 6623773"/>
              <a:gd name="connsiteY49" fmla="*/ 0 h 1118891"/>
              <a:gd name="connsiteX50" fmla="*/ 1418953 w 6623773"/>
              <a:gd name="connsiteY50" fmla="*/ 0 h 1118891"/>
              <a:gd name="connsiteX51" fmla="*/ 1182696 w 6623773"/>
              <a:gd name="connsiteY51" fmla="*/ 0 h 1118891"/>
              <a:gd name="connsiteX52" fmla="*/ 810764 w 6623773"/>
              <a:gd name="connsiteY52" fmla="*/ 0 h 1118891"/>
              <a:gd name="connsiteX53" fmla="*/ 392961 w 6623773"/>
              <a:gd name="connsiteY53" fmla="*/ 0 h 1118891"/>
              <a:gd name="connsiteX54" fmla="*/ 390094 w 6623773"/>
              <a:gd name="connsiteY54" fmla="*/ 0 h 1118891"/>
              <a:gd name="connsiteX55" fmla="*/ 0 w 6623773"/>
              <a:gd name="connsiteY55" fmla="*/ 0 h 111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623773" h="1118891">
                <a:moveTo>
                  <a:pt x="0" y="1118891"/>
                </a:moveTo>
                <a:lnTo>
                  <a:pt x="390094" y="1118891"/>
                </a:lnTo>
                <a:lnTo>
                  <a:pt x="393106" y="1118891"/>
                </a:lnTo>
                <a:lnTo>
                  <a:pt x="1503353" y="1118891"/>
                </a:lnTo>
                <a:lnTo>
                  <a:pt x="1889702" y="1118891"/>
                </a:lnTo>
                <a:lnTo>
                  <a:pt x="1893447" y="1118891"/>
                </a:lnTo>
                <a:lnTo>
                  <a:pt x="1896460" y="1118891"/>
                </a:lnTo>
                <a:lnTo>
                  <a:pt x="2279796" y="1118891"/>
                </a:lnTo>
                <a:lnTo>
                  <a:pt x="2282808" y="1118891"/>
                </a:lnTo>
                <a:lnTo>
                  <a:pt x="2534831" y="1118891"/>
                </a:lnTo>
                <a:lnTo>
                  <a:pt x="3233054" y="1118891"/>
                </a:lnTo>
                <a:lnTo>
                  <a:pt x="3393055" y="1118891"/>
                </a:lnTo>
                <a:lnTo>
                  <a:pt x="3783149" y="1118891"/>
                </a:lnTo>
                <a:lnTo>
                  <a:pt x="3786162" y="1118891"/>
                </a:lnTo>
                <a:lnTo>
                  <a:pt x="4038184" y="1118891"/>
                </a:lnTo>
                <a:lnTo>
                  <a:pt x="4424533" y="1118891"/>
                </a:lnTo>
                <a:lnTo>
                  <a:pt x="4736407" y="1118891"/>
                </a:lnTo>
                <a:lnTo>
                  <a:pt x="5122756" y="1118891"/>
                </a:lnTo>
                <a:lnTo>
                  <a:pt x="5927886" y="1118891"/>
                </a:lnTo>
                <a:lnTo>
                  <a:pt x="6623773" y="1118891"/>
                </a:lnTo>
                <a:lnTo>
                  <a:pt x="5504882" y="0"/>
                </a:lnTo>
                <a:lnTo>
                  <a:pt x="5273974" y="0"/>
                </a:lnTo>
                <a:lnTo>
                  <a:pt x="4902041" y="0"/>
                </a:lnTo>
                <a:lnTo>
                  <a:pt x="4812008" y="0"/>
                </a:lnTo>
                <a:lnTo>
                  <a:pt x="4575751" y="0"/>
                </a:lnTo>
                <a:lnTo>
                  <a:pt x="4203819" y="0"/>
                </a:lnTo>
                <a:lnTo>
                  <a:pt x="4006876" y="0"/>
                </a:lnTo>
                <a:lnTo>
                  <a:pt x="3786016" y="0"/>
                </a:lnTo>
                <a:lnTo>
                  <a:pt x="3783149" y="0"/>
                </a:lnTo>
                <a:lnTo>
                  <a:pt x="3770620" y="0"/>
                </a:lnTo>
                <a:lnTo>
                  <a:pt x="3620528" y="0"/>
                </a:lnTo>
                <a:lnTo>
                  <a:pt x="3398688" y="0"/>
                </a:lnTo>
                <a:lnTo>
                  <a:pt x="3393055" y="0"/>
                </a:lnTo>
                <a:lnTo>
                  <a:pt x="3384272" y="0"/>
                </a:lnTo>
                <a:lnTo>
                  <a:pt x="3308655" y="0"/>
                </a:lnTo>
                <a:lnTo>
                  <a:pt x="3072398" y="0"/>
                </a:lnTo>
                <a:lnTo>
                  <a:pt x="3012339" y="0"/>
                </a:lnTo>
                <a:lnTo>
                  <a:pt x="2922306" y="0"/>
                </a:lnTo>
                <a:lnTo>
                  <a:pt x="2700466" y="0"/>
                </a:lnTo>
                <a:lnTo>
                  <a:pt x="2686049" y="0"/>
                </a:lnTo>
                <a:lnTo>
                  <a:pt x="2314117" y="0"/>
                </a:lnTo>
                <a:lnTo>
                  <a:pt x="2282663" y="0"/>
                </a:lnTo>
                <a:lnTo>
                  <a:pt x="2279796" y="0"/>
                </a:lnTo>
                <a:lnTo>
                  <a:pt x="2117174" y="0"/>
                </a:lnTo>
                <a:lnTo>
                  <a:pt x="1896314" y="0"/>
                </a:lnTo>
                <a:lnTo>
                  <a:pt x="1893447" y="0"/>
                </a:lnTo>
                <a:lnTo>
                  <a:pt x="1889702" y="0"/>
                </a:lnTo>
                <a:lnTo>
                  <a:pt x="1880918" y="0"/>
                </a:lnTo>
                <a:lnTo>
                  <a:pt x="1508986" y="0"/>
                </a:lnTo>
                <a:lnTo>
                  <a:pt x="1503353" y="0"/>
                </a:lnTo>
                <a:lnTo>
                  <a:pt x="1418953" y="0"/>
                </a:lnTo>
                <a:lnTo>
                  <a:pt x="1182696" y="0"/>
                </a:lnTo>
                <a:lnTo>
                  <a:pt x="810764" y="0"/>
                </a:lnTo>
                <a:lnTo>
                  <a:pt x="392961" y="0"/>
                </a:lnTo>
                <a:lnTo>
                  <a:pt x="390094" y="0"/>
                </a:lnTo>
                <a:lnTo>
                  <a:pt x="0" y="0"/>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Arial"/>
              <a:ea typeface="+mn-ea"/>
              <a:cs typeface="Arial"/>
            </a:endParaRPr>
          </a:p>
        </p:txBody>
      </p:sp>
      <p:pic>
        <p:nvPicPr>
          <p:cNvPr id="23" name="Graphic 22">
            <a:extLst>
              <a:ext uri="{FF2B5EF4-FFF2-40B4-BE49-F238E27FC236}">
                <a16:creationId xmlns:a16="http://schemas.microsoft.com/office/drawing/2014/main" id="{E7AC80FA-2FE0-9648-CB58-6C4A7C3AF0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997" y="2149946"/>
            <a:ext cx="627837" cy="627837"/>
          </a:xfrm>
          <a:prstGeom prst="rect">
            <a:avLst/>
          </a:prstGeom>
        </p:spPr>
      </p:pic>
      <p:pic>
        <p:nvPicPr>
          <p:cNvPr id="24" name="Graphic 23">
            <a:extLst>
              <a:ext uri="{FF2B5EF4-FFF2-40B4-BE49-F238E27FC236}">
                <a16:creationId xmlns:a16="http://schemas.microsoft.com/office/drawing/2014/main" id="{B499625C-4117-1EDC-B17B-EF48931B714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60968" y="3368877"/>
            <a:ext cx="736666" cy="736666"/>
          </a:xfrm>
          <a:prstGeom prst="rect">
            <a:avLst/>
          </a:prstGeom>
        </p:spPr>
      </p:pic>
      <p:pic>
        <p:nvPicPr>
          <p:cNvPr id="28" name="Graphic 27">
            <a:extLst>
              <a:ext uri="{FF2B5EF4-FFF2-40B4-BE49-F238E27FC236}">
                <a16:creationId xmlns:a16="http://schemas.microsoft.com/office/drawing/2014/main" id="{451A7D2D-D3EE-A7F3-7AF6-BCB8FA2AC423}"/>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7997" y="4658236"/>
            <a:ext cx="627837" cy="627837"/>
          </a:xfrm>
          <a:prstGeom prst="rect">
            <a:avLst/>
          </a:prstGeom>
        </p:spPr>
      </p:pic>
      <p:sp>
        <p:nvSpPr>
          <p:cNvPr id="33" name="TextBox 32">
            <a:extLst>
              <a:ext uri="{FF2B5EF4-FFF2-40B4-BE49-F238E27FC236}">
                <a16:creationId xmlns:a16="http://schemas.microsoft.com/office/drawing/2014/main" id="{550A3820-11BD-0FB9-9619-5E1A7AB5A992}"/>
              </a:ext>
            </a:extLst>
          </p:cNvPr>
          <p:cNvSpPr txBox="1"/>
          <p:nvPr/>
        </p:nvSpPr>
        <p:spPr>
          <a:xfrm>
            <a:off x="1395193" y="2137433"/>
            <a:ext cx="4700807" cy="584775"/>
          </a:xfrm>
          <a:prstGeom prst="rect">
            <a:avLst/>
          </a:prstGeom>
          <a:noFill/>
        </p:spPr>
        <p:txBody>
          <a:bodyPr wrap="square">
            <a:spAutoFit/>
          </a:bodyPr>
          <a:lstStyle/>
          <a:p>
            <a:pPr marL="0" marR="0" lvl="0" indent="0" algn="l" defTabSz="534484" rtl="0" eaLnBrk="1" fontAlgn="auto" latinLnBrk="0" hangingPunct="1">
              <a:lnSpc>
                <a:spcPct val="100000"/>
              </a:lnSpc>
              <a:spcBef>
                <a:spcPts val="0"/>
              </a:spcBef>
              <a:spcAft>
                <a:spcPts val="0"/>
              </a:spcAft>
              <a:buClrTx/>
              <a:buSzTx/>
              <a:buFontTx/>
              <a:buNone/>
              <a:tabLst/>
              <a:defRPr/>
            </a:pPr>
            <a:r>
              <a:rPr kumimoji="0" lang="en-BE" sz="16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Logistics</a:t>
            </a:r>
            <a: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 has traditionally been</a:t>
            </a:r>
            <a:b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br>
            <a: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a </a:t>
            </a:r>
            <a:r>
              <a:rPr kumimoji="0" lang="en-BE" sz="16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male-dominated industry</a:t>
            </a:r>
            <a:r>
              <a:rPr kumimoji="0" lang="en-BE" sz="1600" b="1" i="0" u="none" strike="noStrike" kern="1200" cap="none" spc="0" normalizeH="0" baseline="0" noProof="0">
                <a:ln>
                  <a:noFill/>
                </a:ln>
                <a:solidFill>
                  <a:srgbClr val="163466"/>
                </a:solidFill>
                <a:effectLst/>
                <a:uLnTx/>
                <a:uFillTx/>
                <a:latin typeface="Arial" panose="020B0604020202020204" pitchFamily="34" charset="0"/>
                <a:ea typeface="+mn-ea"/>
                <a:cs typeface="Arial" panose="020B0604020202020204" pitchFamily="34" charset="0"/>
              </a:rPr>
              <a:t> </a:t>
            </a:r>
          </a:p>
        </p:txBody>
      </p:sp>
      <p:sp>
        <p:nvSpPr>
          <p:cNvPr id="35" name="TextBox 34">
            <a:extLst>
              <a:ext uri="{FF2B5EF4-FFF2-40B4-BE49-F238E27FC236}">
                <a16:creationId xmlns:a16="http://schemas.microsoft.com/office/drawing/2014/main" id="{543101DC-77F2-F2AC-12FD-C7CCA1139481}"/>
              </a:ext>
            </a:extLst>
          </p:cNvPr>
          <p:cNvSpPr txBox="1"/>
          <p:nvPr/>
        </p:nvSpPr>
        <p:spPr>
          <a:xfrm>
            <a:off x="1395193" y="4694895"/>
            <a:ext cx="4700807" cy="584775"/>
          </a:xfrm>
          <a:prstGeom prst="rect">
            <a:avLst/>
          </a:prstGeom>
          <a:noFill/>
        </p:spPr>
        <p:txBody>
          <a:bodyPr wrap="square">
            <a:spAutoFit/>
          </a:bodyPr>
          <a:lstStyle/>
          <a:p>
            <a:pPr marL="0" marR="0" lvl="0" indent="0" algn="l" defTabSz="534484"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The economic impact </a:t>
            </a: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of achieving a better </a:t>
            </a:r>
            <a:b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b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male-female balance </a:t>
            </a:r>
            <a:r>
              <a:rPr kumimoji="0" lang="en-GB" sz="1600" b="1" i="0" u="none" strike="noStrike" kern="1200" cap="none" spc="0" normalizeH="0" baseline="0" noProof="0">
                <a:ln>
                  <a:noFill/>
                </a:ln>
                <a:solidFill>
                  <a:srgbClr val="163466"/>
                </a:solidFill>
                <a:effectLst/>
                <a:uLnTx/>
                <a:uFillTx/>
                <a:latin typeface="Arial" panose="020B0604020202020204" pitchFamily="34" charset="0"/>
                <a:ea typeface="Aptos" panose="020B0004020202020204" pitchFamily="34" charset="0"/>
                <a:cs typeface="Arial" panose="020B0604020202020204" pitchFamily="34" charset="0"/>
              </a:rPr>
              <a:t>is immense</a:t>
            </a:r>
            <a:r>
              <a:rPr kumimoji="0" lang="en-GB" sz="1600" b="1" i="0" u="none" strike="noStrike" kern="1200" cap="none" spc="0" normalizeH="0" baseline="0" noProof="0">
                <a:ln>
                  <a:noFill/>
                </a:ln>
                <a:solidFill>
                  <a:srgbClr val="FFFFFF"/>
                </a:solidFill>
                <a:effectLst/>
                <a:uLnTx/>
                <a:uFillTx/>
                <a:latin typeface="Arial" panose="020B0604020202020204" pitchFamily="34" charset="0"/>
                <a:ea typeface="Aptos" panose="020B0004020202020204" pitchFamily="34" charset="0"/>
                <a:cs typeface="Arial" panose="020B0604020202020204" pitchFamily="34" charset="0"/>
              </a:rPr>
              <a:t>.</a:t>
            </a:r>
          </a:p>
        </p:txBody>
      </p:sp>
    </p:spTree>
    <p:extLst>
      <p:ext uri="{BB962C8B-B14F-4D97-AF65-F5344CB8AC3E}">
        <p14:creationId xmlns:p14="http://schemas.microsoft.com/office/powerpoint/2010/main" val="105504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DFA6903-25A8-BE2F-7A80-06425841370A}"/>
              </a:ext>
            </a:extLst>
          </p:cNvPr>
          <p:cNvPicPr>
            <a:picLocks noChangeAspect="1"/>
          </p:cNvPicPr>
          <p:nvPr/>
        </p:nvPicPr>
        <p:blipFill>
          <a:blip r:embed="rId2">
            <a:alphaModFix amt="12000"/>
            <a:extLst>
              <a:ext uri="{28A0092B-C50C-407E-A947-70E740481C1C}">
                <a14:useLocalDpi xmlns:a14="http://schemas.microsoft.com/office/drawing/2010/main" val="0"/>
              </a:ext>
            </a:extLst>
          </a:blip>
          <a:srcRect t="44940" r="37162" b="2152"/>
          <a:stretch/>
        </p:blipFill>
        <p:spPr>
          <a:xfrm>
            <a:off x="-18810" y="-1"/>
            <a:ext cx="12210810" cy="6858001"/>
          </a:xfrm>
          <a:prstGeom prst="rect">
            <a:avLst/>
          </a:prstGeom>
        </p:spPr>
      </p:pic>
      <p:sp>
        <p:nvSpPr>
          <p:cNvPr id="2" name="Title 1">
            <a:extLst>
              <a:ext uri="{FF2B5EF4-FFF2-40B4-BE49-F238E27FC236}">
                <a16:creationId xmlns:a16="http://schemas.microsoft.com/office/drawing/2014/main" id="{AEAC68C8-F55E-B76F-D743-4EACAA9A4EAC}"/>
              </a:ext>
            </a:extLst>
          </p:cNvPr>
          <p:cNvSpPr>
            <a:spLocks noGrp="1"/>
          </p:cNvSpPr>
          <p:nvPr>
            <p:ph type="title"/>
          </p:nvPr>
        </p:nvSpPr>
        <p:spPr/>
        <p:txBody>
          <a:bodyPr/>
          <a:lstStyle/>
          <a:p>
            <a:r>
              <a:rPr lang="en-GB"/>
              <a:t>A</a:t>
            </a:r>
            <a:r>
              <a:rPr lang="en-BE"/>
              <a:t> unique approach</a:t>
            </a:r>
          </a:p>
        </p:txBody>
      </p:sp>
      <p:sp>
        <p:nvSpPr>
          <p:cNvPr id="3" name="Slide Number Placeholder 2">
            <a:extLst>
              <a:ext uri="{FF2B5EF4-FFF2-40B4-BE49-F238E27FC236}">
                <a16:creationId xmlns:a16="http://schemas.microsoft.com/office/drawing/2014/main" id="{37733D65-51AA-AA3F-0FE0-D098253A66FD}"/>
              </a:ext>
            </a:extLst>
          </p:cNvPr>
          <p:cNvSpPr>
            <a:spLocks noGrp="1"/>
          </p:cNvSpPr>
          <p:nvPr>
            <p:ph type="sldNum" sz="quarter" idx="10"/>
          </p:nvPr>
        </p:nvSpPr>
        <p:spPr/>
        <p:txBody>
          <a:bodyPr/>
          <a:lstStyle/>
          <a:p>
            <a:pPr marL="0" marR="0" lvl="0" indent="0" algn="l" defTabSz="534484" rtl="0" eaLnBrk="1" fontAlgn="auto" latinLnBrk="0" hangingPunct="1">
              <a:lnSpc>
                <a:spcPct val="100000"/>
              </a:lnSpc>
              <a:spcBef>
                <a:spcPts val="0"/>
              </a:spcBef>
              <a:spcAft>
                <a:spcPts val="0"/>
              </a:spcAft>
              <a:buClrTx/>
              <a:buSzTx/>
              <a:buFontTx/>
              <a:buNone/>
              <a:tabLst/>
              <a:defRPr/>
            </a:pPr>
            <a:fld id="{DF4F0D19-17BD-1848-A3F1-27CB9DA15AB7}" type="slidenum">
              <a:rPr kumimoji="0" lang="nl-NL" sz="1000" b="0" i="0" u="none" strike="noStrike" kern="1200" cap="none" spc="0" normalizeH="0" baseline="0" noProof="0" smtClean="0">
                <a:ln>
                  <a:noFill/>
                </a:ln>
                <a:solidFill>
                  <a:srgbClr val="DDDEDD"/>
                </a:solidFill>
                <a:effectLst/>
                <a:uLnTx/>
                <a:uFillTx/>
                <a:latin typeface="Arial" panose="020B0604020202020204" pitchFamily="34" charset="0"/>
                <a:ea typeface="+mn-ea"/>
                <a:cs typeface="Arial" panose="020B0604020202020204" pitchFamily="34" charset="0"/>
              </a:rPr>
              <a:pPr marL="0" marR="0" lvl="0" indent="0" algn="l" defTabSz="534484" rtl="0" eaLnBrk="1" fontAlgn="auto" latinLnBrk="0" hangingPunct="1">
                <a:lnSpc>
                  <a:spcPct val="100000"/>
                </a:lnSpc>
                <a:spcBef>
                  <a:spcPts val="0"/>
                </a:spcBef>
                <a:spcAft>
                  <a:spcPts val="0"/>
                </a:spcAft>
                <a:buClrTx/>
                <a:buSzTx/>
                <a:buFontTx/>
                <a:buNone/>
                <a:tabLst/>
                <a:defRPr/>
              </a:pPr>
              <a:t>32</a:t>
            </a:fld>
            <a:endParaRPr kumimoji="0" lang="nl-NL" sz="1000" b="0" i="0" u="none" strike="noStrike" kern="1200" cap="none" spc="0" normalizeH="0" baseline="0" noProof="0">
              <a:ln>
                <a:noFill/>
              </a:ln>
              <a:solidFill>
                <a:srgbClr val="DDDEDD"/>
              </a:solidFill>
              <a:effectLst/>
              <a:uLnTx/>
              <a:uFillTx/>
              <a:latin typeface="Arial" panose="020B0604020202020204" pitchFamily="34" charset="0"/>
              <a:ea typeface="+mn-ea"/>
              <a:cs typeface="Arial" panose="020B0604020202020204" pitchFamily="34" charset="0"/>
            </a:endParaRPr>
          </a:p>
        </p:txBody>
      </p:sp>
      <p:sp>
        <p:nvSpPr>
          <p:cNvPr id="19" name="Freeform 18">
            <a:extLst>
              <a:ext uri="{FF2B5EF4-FFF2-40B4-BE49-F238E27FC236}">
                <a16:creationId xmlns:a16="http://schemas.microsoft.com/office/drawing/2014/main" id="{AFFAF861-BACD-E384-BD6D-F345F69970F1}"/>
              </a:ext>
            </a:extLst>
          </p:cNvPr>
          <p:cNvSpPr/>
          <p:nvPr/>
        </p:nvSpPr>
        <p:spPr>
          <a:xfrm>
            <a:off x="744539" y="1895704"/>
            <a:ext cx="10777208" cy="1681048"/>
          </a:xfrm>
          <a:custGeom>
            <a:avLst/>
            <a:gdLst>
              <a:gd name="connsiteX0" fmla="*/ 0 w 10777208"/>
              <a:gd name="connsiteY0" fmla="*/ 0 h 1681048"/>
              <a:gd name="connsiteX1" fmla="*/ 586086 w 10777208"/>
              <a:gd name="connsiteY1" fmla="*/ 0 h 1681048"/>
              <a:gd name="connsiteX2" fmla="*/ 590394 w 10777208"/>
              <a:gd name="connsiteY2" fmla="*/ 0 h 1681048"/>
              <a:gd name="connsiteX3" fmla="*/ 825498 w 10777208"/>
              <a:gd name="connsiteY3" fmla="*/ 0 h 1681048"/>
              <a:gd name="connsiteX4" fmla="*/ 1218111 w 10777208"/>
              <a:gd name="connsiteY4" fmla="*/ 0 h 1681048"/>
              <a:gd name="connsiteX5" fmla="*/ 1411585 w 10777208"/>
              <a:gd name="connsiteY5" fmla="*/ 0 h 1681048"/>
              <a:gd name="connsiteX6" fmla="*/ 1415892 w 10777208"/>
              <a:gd name="connsiteY6" fmla="*/ 0 h 1681048"/>
              <a:gd name="connsiteX7" fmla="*/ 1776910 w 10777208"/>
              <a:gd name="connsiteY7" fmla="*/ 0 h 1681048"/>
              <a:gd name="connsiteX8" fmla="*/ 2043609 w 10777208"/>
              <a:gd name="connsiteY8" fmla="*/ 0 h 1681048"/>
              <a:gd name="connsiteX9" fmla="*/ 2131869 w 10777208"/>
              <a:gd name="connsiteY9" fmla="*/ 0 h 1681048"/>
              <a:gd name="connsiteX10" fmla="*/ 2258673 w 10777208"/>
              <a:gd name="connsiteY10" fmla="*/ 0 h 1681048"/>
              <a:gd name="connsiteX11" fmla="*/ 2267136 w 10777208"/>
              <a:gd name="connsiteY11" fmla="*/ 0 h 1681048"/>
              <a:gd name="connsiteX12" fmla="*/ 2602408 w 10777208"/>
              <a:gd name="connsiteY12" fmla="*/ 0 h 1681048"/>
              <a:gd name="connsiteX13" fmla="*/ 2825936 w 10777208"/>
              <a:gd name="connsiteY13" fmla="*/ 0 h 1681048"/>
              <a:gd name="connsiteX14" fmla="*/ 2839133 w 10777208"/>
              <a:gd name="connsiteY14" fmla="*/ 0 h 1681048"/>
              <a:gd name="connsiteX15" fmla="*/ 2844759 w 10777208"/>
              <a:gd name="connsiteY15" fmla="*/ 0 h 1681048"/>
              <a:gd name="connsiteX16" fmla="*/ 2849067 w 10777208"/>
              <a:gd name="connsiteY16" fmla="*/ 0 h 1681048"/>
              <a:gd name="connsiteX17" fmla="*/ 2957367 w 10777208"/>
              <a:gd name="connsiteY17" fmla="*/ 0 h 1681048"/>
              <a:gd name="connsiteX18" fmla="*/ 3084171 w 10777208"/>
              <a:gd name="connsiteY18" fmla="*/ 0 h 1681048"/>
              <a:gd name="connsiteX19" fmla="*/ 3092634 w 10777208"/>
              <a:gd name="connsiteY19" fmla="*/ 0 h 1681048"/>
              <a:gd name="connsiteX20" fmla="*/ 3180892 w 10777208"/>
              <a:gd name="connsiteY20" fmla="*/ 0 h 1681048"/>
              <a:gd name="connsiteX21" fmla="*/ 3425219 w 10777208"/>
              <a:gd name="connsiteY21" fmla="*/ 0 h 1681048"/>
              <a:gd name="connsiteX22" fmla="*/ 3429527 w 10777208"/>
              <a:gd name="connsiteY22" fmla="*/ 0 h 1681048"/>
              <a:gd name="connsiteX23" fmla="*/ 3476784 w 10777208"/>
              <a:gd name="connsiteY23" fmla="*/ 0 h 1681048"/>
              <a:gd name="connsiteX24" fmla="*/ 3651433 w 10777208"/>
              <a:gd name="connsiteY24" fmla="*/ 0 h 1681048"/>
              <a:gd name="connsiteX25" fmla="*/ 3664631 w 10777208"/>
              <a:gd name="connsiteY25" fmla="*/ 0 h 1681048"/>
              <a:gd name="connsiteX26" fmla="*/ 3670257 w 10777208"/>
              <a:gd name="connsiteY26" fmla="*/ 0 h 1681048"/>
              <a:gd name="connsiteX27" fmla="*/ 3674565 w 10777208"/>
              <a:gd name="connsiteY27" fmla="*/ 0 h 1681048"/>
              <a:gd name="connsiteX28" fmla="*/ 4006390 w 10777208"/>
              <a:gd name="connsiteY28" fmla="*/ 0 h 1681048"/>
              <a:gd name="connsiteX29" fmla="*/ 4035583 w 10777208"/>
              <a:gd name="connsiteY29" fmla="*/ 0 h 1681048"/>
              <a:gd name="connsiteX30" fmla="*/ 4057243 w 10777208"/>
              <a:gd name="connsiteY30" fmla="*/ 0 h 1681048"/>
              <a:gd name="connsiteX31" fmla="*/ 4250717 w 10777208"/>
              <a:gd name="connsiteY31" fmla="*/ 0 h 1681048"/>
              <a:gd name="connsiteX32" fmla="*/ 4255024 w 10777208"/>
              <a:gd name="connsiteY32" fmla="*/ 0 h 1681048"/>
              <a:gd name="connsiteX33" fmla="*/ 4302282 w 10777208"/>
              <a:gd name="connsiteY33" fmla="*/ 0 h 1681048"/>
              <a:gd name="connsiteX34" fmla="*/ 4390541 w 10777208"/>
              <a:gd name="connsiteY34" fmla="*/ 0 h 1681048"/>
              <a:gd name="connsiteX35" fmla="*/ 4525809 w 10777208"/>
              <a:gd name="connsiteY35" fmla="*/ 0 h 1681048"/>
              <a:gd name="connsiteX36" fmla="*/ 4616043 w 10777208"/>
              <a:gd name="connsiteY36" fmla="*/ 0 h 1681048"/>
              <a:gd name="connsiteX37" fmla="*/ 4861081 w 10777208"/>
              <a:gd name="connsiteY37" fmla="*/ 0 h 1681048"/>
              <a:gd name="connsiteX38" fmla="*/ 4882741 w 10777208"/>
              <a:gd name="connsiteY38" fmla="*/ 0 h 1681048"/>
              <a:gd name="connsiteX39" fmla="*/ 4971001 w 10777208"/>
              <a:gd name="connsiteY39" fmla="*/ 0 h 1681048"/>
              <a:gd name="connsiteX40" fmla="*/ 5084610 w 10777208"/>
              <a:gd name="connsiteY40" fmla="*/ 0 h 1681048"/>
              <a:gd name="connsiteX41" fmla="*/ 5097805 w 10777208"/>
              <a:gd name="connsiteY41" fmla="*/ 0 h 1681048"/>
              <a:gd name="connsiteX42" fmla="*/ 5106269 w 10777208"/>
              <a:gd name="connsiteY42" fmla="*/ 0 h 1681048"/>
              <a:gd name="connsiteX43" fmla="*/ 5216039 w 10777208"/>
              <a:gd name="connsiteY43" fmla="*/ 0 h 1681048"/>
              <a:gd name="connsiteX44" fmla="*/ 5351307 w 10777208"/>
              <a:gd name="connsiteY44" fmla="*/ 0 h 1681048"/>
              <a:gd name="connsiteX45" fmla="*/ 5439566 w 10777208"/>
              <a:gd name="connsiteY45" fmla="*/ 0 h 1681048"/>
              <a:gd name="connsiteX46" fmla="*/ 5441541 w 10777208"/>
              <a:gd name="connsiteY46" fmla="*/ 0 h 1681048"/>
              <a:gd name="connsiteX47" fmla="*/ 5665068 w 10777208"/>
              <a:gd name="connsiteY47" fmla="*/ 0 h 1681048"/>
              <a:gd name="connsiteX48" fmla="*/ 5683892 w 10777208"/>
              <a:gd name="connsiteY48" fmla="*/ 0 h 1681048"/>
              <a:gd name="connsiteX49" fmla="*/ 5688199 w 10777208"/>
              <a:gd name="connsiteY49" fmla="*/ 0 h 1681048"/>
              <a:gd name="connsiteX50" fmla="*/ 5796499 w 10777208"/>
              <a:gd name="connsiteY50" fmla="*/ 0 h 1681048"/>
              <a:gd name="connsiteX51" fmla="*/ 5910108 w 10777208"/>
              <a:gd name="connsiteY51" fmla="*/ 0 h 1681048"/>
              <a:gd name="connsiteX52" fmla="*/ 5923303 w 10777208"/>
              <a:gd name="connsiteY52" fmla="*/ 0 h 1681048"/>
              <a:gd name="connsiteX53" fmla="*/ 5931767 w 10777208"/>
              <a:gd name="connsiteY53" fmla="*/ 0 h 1681048"/>
              <a:gd name="connsiteX54" fmla="*/ 6020024 w 10777208"/>
              <a:gd name="connsiteY54" fmla="*/ 0 h 1681048"/>
              <a:gd name="connsiteX55" fmla="*/ 6265064 w 10777208"/>
              <a:gd name="connsiteY55" fmla="*/ 0 h 1681048"/>
              <a:gd name="connsiteX56" fmla="*/ 6315916 w 10777208"/>
              <a:gd name="connsiteY56" fmla="*/ 0 h 1681048"/>
              <a:gd name="connsiteX57" fmla="*/ 6490566 w 10777208"/>
              <a:gd name="connsiteY57" fmla="*/ 0 h 1681048"/>
              <a:gd name="connsiteX58" fmla="*/ 6509390 w 10777208"/>
              <a:gd name="connsiteY58" fmla="*/ 0 h 1681048"/>
              <a:gd name="connsiteX59" fmla="*/ 6513697 w 10777208"/>
              <a:gd name="connsiteY59" fmla="*/ 0 h 1681048"/>
              <a:gd name="connsiteX60" fmla="*/ 6845522 w 10777208"/>
              <a:gd name="connsiteY60" fmla="*/ 0 h 1681048"/>
              <a:gd name="connsiteX61" fmla="*/ 6874716 w 10777208"/>
              <a:gd name="connsiteY61" fmla="*/ 0 h 1681048"/>
              <a:gd name="connsiteX62" fmla="*/ 7141414 w 10777208"/>
              <a:gd name="connsiteY62" fmla="*/ 0 h 1681048"/>
              <a:gd name="connsiteX63" fmla="*/ 7229674 w 10777208"/>
              <a:gd name="connsiteY63" fmla="*/ 0 h 1681048"/>
              <a:gd name="connsiteX64" fmla="*/ 7364941 w 10777208"/>
              <a:gd name="connsiteY64" fmla="*/ 0 h 1681048"/>
              <a:gd name="connsiteX65" fmla="*/ 7700213 w 10777208"/>
              <a:gd name="connsiteY65" fmla="*/ 0 h 1681048"/>
              <a:gd name="connsiteX66" fmla="*/ 7923742 w 10777208"/>
              <a:gd name="connsiteY66" fmla="*/ 0 h 1681048"/>
              <a:gd name="connsiteX67" fmla="*/ 8055171 w 10777208"/>
              <a:gd name="connsiteY67" fmla="*/ 0 h 1681048"/>
              <a:gd name="connsiteX68" fmla="*/ 8190439 w 10777208"/>
              <a:gd name="connsiteY68" fmla="*/ 0 h 1681048"/>
              <a:gd name="connsiteX69" fmla="*/ 8270662 w 10777208"/>
              <a:gd name="connsiteY69" fmla="*/ 0 h 1681048"/>
              <a:gd name="connsiteX70" fmla="*/ 8749240 w 10777208"/>
              <a:gd name="connsiteY70" fmla="*/ 0 h 1681048"/>
              <a:gd name="connsiteX71" fmla="*/ 9096160 w 10777208"/>
              <a:gd name="connsiteY71" fmla="*/ 0 h 1681048"/>
              <a:gd name="connsiteX72" fmla="*/ 10777208 w 10777208"/>
              <a:gd name="connsiteY72" fmla="*/ 1681048 h 1681048"/>
              <a:gd name="connsiteX73" fmla="*/ 9951710 w 10777208"/>
              <a:gd name="connsiteY73" fmla="*/ 1681048 h 1681048"/>
              <a:gd name="connsiteX74" fmla="*/ 9731693 w 10777208"/>
              <a:gd name="connsiteY74" fmla="*/ 1681048 h 1681048"/>
              <a:gd name="connsiteX75" fmla="*/ 8906195 w 10777208"/>
              <a:gd name="connsiteY75" fmla="*/ 1681048 h 1681048"/>
              <a:gd name="connsiteX76" fmla="*/ 8522047 w 10777208"/>
              <a:gd name="connsiteY76" fmla="*/ 1681048 h 1681048"/>
              <a:gd name="connsiteX77" fmla="*/ 7941587 w 10777208"/>
              <a:gd name="connsiteY77" fmla="*/ 1681048 h 1681048"/>
              <a:gd name="connsiteX78" fmla="*/ 7696549 w 10777208"/>
              <a:gd name="connsiteY78" fmla="*/ 1681048 h 1681048"/>
              <a:gd name="connsiteX79" fmla="*/ 7473020 w 10777208"/>
              <a:gd name="connsiteY79" fmla="*/ 1681048 h 1681048"/>
              <a:gd name="connsiteX80" fmla="*/ 7116089 w 10777208"/>
              <a:gd name="connsiteY80" fmla="*/ 1681048 h 1681048"/>
              <a:gd name="connsiteX81" fmla="*/ 6892560 w 10777208"/>
              <a:gd name="connsiteY81" fmla="*/ 1681048 h 1681048"/>
              <a:gd name="connsiteX82" fmla="*/ 6647522 w 10777208"/>
              <a:gd name="connsiteY82" fmla="*/ 1681048 h 1681048"/>
              <a:gd name="connsiteX83" fmla="*/ 6513917 w 10777208"/>
              <a:gd name="connsiteY83" fmla="*/ 1681048 h 1681048"/>
              <a:gd name="connsiteX84" fmla="*/ 6509390 w 10777208"/>
              <a:gd name="connsiteY84" fmla="*/ 1681048 h 1681048"/>
              <a:gd name="connsiteX85" fmla="*/ 6067062 w 10777208"/>
              <a:gd name="connsiteY85" fmla="*/ 1681048 h 1681048"/>
              <a:gd name="connsiteX86" fmla="*/ 5923303 w 10777208"/>
              <a:gd name="connsiteY86" fmla="*/ 1681048 h 1681048"/>
              <a:gd name="connsiteX87" fmla="*/ 5688419 w 10777208"/>
              <a:gd name="connsiteY87" fmla="*/ 1681048 h 1681048"/>
              <a:gd name="connsiteX88" fmla="*/ 5683892 w 10777208"/>
              <a:gd name="connsiteY88" fmla="*/ 1681048 h 1681048"/>
              <a:gd name="connsiteX89" fmla="*/ 5682914 w 10777208"/>
              <a:gd name="connsiteY89" fmla="*/ 1681048 h 1681048"/>
              <a:gd name="connsiteX90" fmla="*/ 5097805 w 10777208"/>
              <a:gd name="connsiteY90" fmla="*/ 1681048 h 1681048"/>
              <a:gd name="connsiteX91" fmla="*/ 4857416 w 10777208"/>
              <a:gd name="connsiteY91" fmla="*/ 1681048 h 1681048"/>
              <a:gd name="connsiteX92" fmla="*/ 4633888 w 10777208"/>
              <a:gd name="connsiteY92" fmla="*/ 1681048 h 1681048"/>
              <a:gd name="connsiteX93" fmla="*/ 4255242 w 10777208"/>
              <a:gd name="connsiteY93" fmla="*/ 1681048 h 1681048"/>
              <a:gd name="connsiteX94" fmla="*/ 4250717 w 10777208"/>
              <a:gd name="connsiteY94" fmla="*/ 1681048 h 1681048"/>
              <a:gd name="connsiteX95" fmla="*/ 3808390 w 10777208"/>
              <a:gd name="connsiteY95" fmla="*/ 1681048 h 1681048"/>
              <a:gd name="connsiteX96" fmla="*/ 3674784 w 10777208"/>
              <a:gd name="connsiteY96" fmla="*/ 1681048 h 1681048"/>
              <a:gd name="connsiteX97" fmla="*/ 3670257 w 10777208"/>
              <a:gd name="connsiteY97" fmla="*/ 1681048 h 1681048"/>
              <a:gd name="connsiteX98" fmla="*/ 3664631 w 10777208"/>
              <a:gd name="connsiteY98" fmla="*/ 1681048 h 1681048"/>
              <a:gd name="connsiteX99" fmla="*/ 3429745 w 10777208"/>
              <a:gd name="connsiteY99" fmla="*/ 1681048 h 1681048"/>
              <a:gd name="connsiteX100" fmla="*/ 3425219 w 10777208"/>
              <a:gd name="connsiteY100" fmla="*/ 1681048 h 1681048"/>
              <a:gd name="connsiteX101" fmla="*/ 3084171 w 10777208"/>
              <a:gd name="connsiteY101" fmla="*/ 1681048 h 1681048"/>
              <a:gd name="connsiteX102" fmla="*/ 2849286 w 10777208"/>
              <a:gd name="connsiteY102" fmla="*/ 1681048 h 1681048"/>
              <a:gd name="connsiteX103" fmla="*/ 2844759 w 10777208"/>
              <a:gd name="connsiteY103" fmla="*/ 1681048 h 1681048"/>
              <a:gd name="connsiteX104" fmla="*/ 2839133 w 10777208"/>
              <a:gd name="connsiteY104" fmla="*/ 1681048 h 1681048"/>
              <a:gd name="connsiteX105" fmla="*/ 2258673 w 10777208"/>
              <a:gd name="connsiteY105" fmla="*/ 1681048 h 1681048"/>
              <a:gd name="connsiteX106" fmla="*/ 1416110 w 10777208"/>
              <a:gd name="connsiteY106" fmla="*/ 1681048 h 1681048"/>
              <a:gd name="connsiteX107" fmla="*/ 1411585 w 10777208"/>
              <a:gd name="connsiteY107" fmla="*/ 1681048 h 1681048"/>
              <a:gd name="connsiteX108" fmla="*/ 825498 w 10777208"/>
              <a:gd name="connsiteY108" fmla="*/ 1681048 h 1681048"/>
              <a:gd name="connsiteX109" fmla="*/ 590612 w 10777208"/>
              <a:gd name="connsiteY109" fmla="*/ 1681048 h 1681048"/>
              <a:gd name="connsiteX110" fmla="*/ 586086 w 10777208"/>
              <a:gd name="connsiteY110" fmla="*/ 1681048 h 1681048"/>
              <a:gd name="connsiteX111" fmla="*/ 0 w 10777208"/>
              <a:gd name="connsiteY111" fmla="*/ 1681048 h 168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0777208" h="1681048">
                <a:moveTo>
                  <a:pt x="0" y="0"/>
                </a:moveTo>
                <a:lnTo>
                  <a:pt x="586086" y="0"/>
                </a:lnTo>
                <a:lnTo>
                  <a:pt x="590394" y="0"/>
                </a:lnTo>
                <a:lnTo>
                  <a:pt x="825498" y="0"/>
                </a:lnTo>
                <a:lnTo>
                  <a:pt x="1218111" y="0"/>
                </a:lnTo>
                <a:lnTo>
                  <a:pt x="1411585" y="0"/>
                </a:lnTo>
                <a:lnTo>
                  <a:pt x="1415892" y="0"/>
                </a:lnTo>
                <a:lnTo>
                  <a:pt x="1776910" y="0"/>
                </a:lnTo>
                <a:lnTo>
                  <a:pt x="2043609" y="0"/>
                </a:lnTo>
                <a:lnTo>
                  <a:pt x="2131869" y="0"/>
                </a:lnTo>
                <a:lnTo>
                  <a:pt x="2258673" y="0"/>
                </a:lnTo>
                <a:lnTo>
                  <a:pt x="2267136" y="0"/>
                </a:lnTo>
                <a:lnTo>
                  <a:pt x="2602408" y="0"/>
                </a:lnTo>
                <a:lnTo>
                  <a:pt x="2825936" y="0"/>
                </a:lnTo>
                <a:lnTo>
                  <a:pt x="2839133" y="0"/>
                </a:lnTo>
                <a:lnTo>
                  <a:pt x="2844759" y="0"/>
                </a:lnTo>
                <a:lnTo>
                  <a:pt x="2849067" y="0"/>
                </a:lnTo>
                <a:lnTo>
                  <a:pt x="2957367" y="0"/>
                </a:lnTo>
                <a:lnTo>
                  <a:pt x="3084171" y="0"/>
                </a:lnTo>
                <a:lnTo>
                  <a:pt x="3092634" y="0"/>
                </a:lnTo>
                <a:lnTo>
                  <a:pt x="3180892" y="0"/>
                </a:lnTo>
                <a:lnTo>
                  <a:pt x="3425219" y="0"/>
                </a:lnTo>
                <a:lnTo>
                  <a:pt x="3429527" y="0"/>
                </a:lnTo>
                <a:lnTo>
                  <a:pt x="3476784" y="0"/>
                </a:lnTo>
                <a:lnTo>
                  <a:pt x="3651433" y="0"/>
                </a:lnTo>
                <a:lnTo>
                  <a:pt x="3664631" y="0"/>
                </a:lnTo>
                <a:lnTo>
                  <a:pt x="3670257" y="0"/>
                </a:lnTo>
                <a:lnTo>
                  <a:pt x="3674565" y="0"/>
                </a:lnTo>
                <a:lnTo>
                  <a:pt x="4006390" y="0"/>
                </a:lnTo>
                <a:lnTo>
                  <a:pt x="4035583" y="0"/>
                </a:lnTo>
                <a:lnTo>
                  <a:pt x="4057243" y="0"/>
                </a:lnTo>
                <a:lnTo>
                  <a:pt x="4250717" y="0"/>
                </a:lnTo>
                <a:lnTo>
                  <a:pt x="4255024" y="0"/>
                </a:lnTo>
                <a:lnTo>
                  <a:pt x="4302282" y="0"/>
                </a:lnTo>
                <a:lnTo>
                  <a:pt x="4390541" y="0"/>
                </a:lnTo>
                <a:lnTo>
                  <a:pt x="4525809" y="0"/>
                </a:lnTo>
                <a:lnTo>
                  <a:pt x="4616043" y="0"/>
                </a:lnTo>
                <a:lnTo>
                  <a:pt x="4861081" y="0"/>
                </a:lnTo>
                <a:lnTo>
                  <a:pt x="4882741" y="0"/>
                </a:lnTo>
                <a:lnTo>
                  <a:pt x="4971001" y="0"/>
                </a:lnTo>
                <a:lnTo>
                  <a:pt x="5084610" y="0"/>
                </a:lnTo>
                <a:lnTo>
                  <a:pt x="5097805" y="0"/>
                </a:lnTo>
                <a:lnTo>
                  <a:pt x="5106269" y="0"/>
                </a:lnTo>
                <a:lnTo>
                  <a:pt x="5216039" y="0"/>
                </a:lnTo>
                <a:lnTo>
                  <a:pt x="5351307" y="0"/>
                </a:lnTo>
                <a:lnTo>
                  <a:pt x="5439566" y="0"/>
                </a:lnTo>
                <a:lnTo>
                  <a:pt x="5441541" y="0"/>
                </a:lnTo>
                <a:lnTo>
                  <a:pt x="5665068" y="0"/>
                </a:lnTo>
                <a:lnTo>
                  <a:pt x="5683892" y="0"/>
                </a:lnTo>
                <a:lnTo>
                  <a:pt x="5688199" y="0"/>
                </a:lnTo>
                <a:lnTo>
                  <a:pt x="5796499" y="0"/>
                </a:lnTo>
                <a:lnTo>
                  <a:pt x="5910108" y="0"/>
                </a:lnTo>
                <a:lnTo>
                  <a:pt x="5923303" y="0"/>
                </a:lnTo>
                <a:lnTo>
                  <a:pt x="5931767" y="0"/>
                </a:lnTo>
                <a:lnTo>
                  <a:pt x="6020024" y="0"/>
                </a:lnTo>
                <a:lnTo>
                  <a:pt x="6265064" y="0"/>
                </a:lnTo>
                <a:lnTo>
                  <a:pt x="6315916" y="0"/>
                </a:lnTo>
                <a:lnTo>
                  <a:pt x="6490566" y="0"/>
                </a:lnTo>
                <a:lnTo>
                  <a:pt x="6509390" y="0"/>
                </a:lnTo>
                <a:lnTo>
                  <a:pt x="6513697" y="0"/>
                </a:lnTo>
                <a:lnTo>
                  <a:pt x="6845522" y="0"/>
                </a:lnTo>
                <a:lnTo>
                  <a:pt x="6874716" y="0"/>
                </a:lnTo>
                <a:lnTo>
                  <a:pt x="7141414" y="0"/>
                </a:lnTo>
                <a:lnTo>
                  <a:pt x="7229674" y="0"/>
                </a:lnTo>
                <a:lnTo>
                  <a:pt x="7364941" y="0"/>
                </a:lnTo>
                <a:lnTo>
                  <a:pt x="7700213" y="0"/>
                </a:lnTo>
                <a:lnTo>
                  <a:pt x="7923742" y="0"/>
                </a:lnTo>
                <a:lnTo>
                  <a:pt x="8055171" y="0"/>
                </a:lnTo>
                <a:lnTo>
                  <a:pt x="8190439" y="0"/>
                </a:lnTo>
                <a:lnTo>
                  <a:pt x="8270662" y="0"/>
                </a:lnTo>
                <a:lnTo>
                  <a:pt x="8749240" y="0"/>
                </a:lnTo>
                <a:lnTo>
                  <a:pt x="9096160" y="0"/>
                </a:lnTo>
                <a:lnTo>
                  <a:pt x="10777208" y="1681048"/>
                </a:lnTo>
                <a:lnTo>
                  <a:pt x="9951710" y="1681048"/>
                </a:lnTo>
                <a:lnTo>
                  <a:pt x="9731693" y="1681048"/>
                </a:lnTo>
                <a:lnTo>
                  <a:pt x="8906195" y="1681048"/>
                </a:lnTo>
                <a:lnTo>
                  <a:pt x="8522047" y="1681048"/>
                </a:lnTo>
                <a:lnTo>
                  <a:pt x="7941587" y="1681048"/>
                </a:lnTo>
                <a:lnTo>
                  <a:pt x="7696549" y="1681048"/>
                </a:lnTo>
                <a:lnTo>
                  <a:pt x="7473020" y="1681048"/>
                </a:lnTo>
                <a:lnTo>
                  <a:pt x="7116089" y="1681048"/>
                </a:lnTo>
                <a:lnTo>
                  <a:pt x="6892560" y="1681048"/>
                </a:lnTo>
                <a:lnTo>
                  <a:pt x="6647522" y="1681048"/>
                </a:lnTo>
                <a:lnTo>
                  <a:pt x="6513917" y="1681048"/>
                </a:lnTo>
                <a:lnTo>
                  <a:pt x="6509390" y="1681048"/>
                </a:lnTo>
                <a:lnTo>
                  <a:pt x="6067062" y="1681048"/>
                </a:lnTo>
                <a:lnTo>
                  <a:pt x="5923303" y="1681048"/>
                </a:lnTo>
                <a:lnTo>
                  <a:pt x="5688419" y="1681048"/>
                </a:lnTo>
                <a:lnTo>
                  <a:pt x="5683892" y="1681048"/>
                </a:lnTo>
                <a:lnTo>
                  <a:pt x="5682914" y="1681048"/>
                </a:lnTo>
                <a:lnTo>
                  <a:pt x="5097805" y="1681048"/>
                </a:lnTo>
                <a:lnTo>
                  <a:pt x="4857416" y="1681048"/>
                </a:lnTo>
                <a:lnTo>
                  <a:pt x="4633888" y="1681048"/>
                </a:lnTo>
                <a:lnTo>
                  <a:pt x="4255242" y="1681048"/>
                </a:lnTo>
                <a:lnTo>
                  <a:pt x="4250717" y="1681048"/>
                </a:lnTo>
                <a:lnTo>
                  <a:pt x="3808390" y="1681048"/>
                </a:lnTo>
                <a:lnTo>
                  <a:pt x="3674784" y="1681048"/>
                </a:lnTo>
                <a:lnTo>
                  <a:pt x="3670257" y="1681048"/>
                </a:lnTo>
                <a:lnTo>
                  <a:pt x="3664631" y="1681048"/>
                </a:lnTo>
                <a:lnTo>
                  <a:pt x="3429745" y="1681048"/>
                </a:lnTo>
                <a:lnTo>
                  <a:pt x="3425219" y="1681048"/>
                </a:lnTo>
                <a:lnTo>
                  <a:pt x="3084171" y="1681048"/>
                </a:lnTo>
                <a:lnTo>
                  <a:pt x="2849286" y="1681048"/>
                </a:lnTo>
                <a:lnTo>
                  <a:pt x="2844759" y="1681048"/>
                </a:lnTo>
                <a:lnTo>
                  <a:pt x="2839133" y="1681048"/>
                </a:lnTo>
                <a:lnTo>
                  <a:pt x="2258673" y="1681048"/>
                </a:lnTo>
                <a:lnTo>
                  <a:pt x="1416110" y="1681048"/>
                </a:lnTo>
                <a:lnTo>
                  <a:pt x="1411585" y="1681048"/>
                </a:lnTo>
                <a:lnTo>
                  <a:pt x="825498" y="1681048"/>
                </a:lnTo>
                <a:lnTo>
                  <a:pt x="590612" y="1681048"/>
                </a:lnTo>
                <a:lnTo>
                  <a:pt x="586086" y="1681048"/>
                </a:lnTo>
                <a:lnTo>
                  <a:pt x="0" y="1681048"/>
                </a:lnTo>
                <a:close/>
              </a:path>
            </a:pathLst>
          </a:cu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Arial"/>
              <a:ea typeface="+mn-ea"/>
              <a:cs typeface="Arial"/>
            </a:endParaRPr>
          </a:p>
        </p:txBody>
      </p:sp>
      <p:sp>
        <p:nvSpPr>
          <p:cNvPr id="16" name="Freeform 15">
            <a:extLst>
              <a:ext uri="{FF2B5EF4-FFF2-40B4-BE49-F238E27FC236}">
                <a16:creationId xmlns:a16="http://schemas.microsoft.com/office/drawing/2014/main" id="{8A2D4EB3-F4D7-5548-062E-DBE7EBD91ECA}"/>
              </a:ext>
            </a:extLst>
          </p:cNvPr>
          <p:cNvSpPr/>
          <p:nvPr/>
        </p:nvSpPr>
        <p:spPr>
          <a:xfrm flipV="1">
            <a:off x="744539" y="3576752"/>
            <a:ext cx="10777211" cy="1681048"/>
          </a:xfrm>
          <a:custGeom>
            <a:avLst/>
            <a:gdLst>
              <a:gd name="connsiteX0" fmla="*/ 0 w 10777211"/>
              <a:gd name="connsiteY0" fmla="*/ 1681048 h 1681048"/>
              <a:gd name="connsiteX1" fmla="*/ 586086 w 10777211"/>
              <a:gd name="connsiteY1" fmla="*/ 1681048 h 1681048"/>
              <a:gd name="connsiteX2" fmla="*/ 590612 w 10777211"/>
              <a:gd name="connsiteY2" fmla="*/ 1681048 h 1681048"/>
              <a:gd name="connsiteX3" fmla="*/ 825500 w 10777211"/>
              <a:gd name="connsiteY3" fmla="*/ 1681048 h 1681048"/>
              <a:gd name="connsiteX4" fmla="*/ 1411587 w 10777211"/>
              <a:gd name="connsiteY4" fmla="*/ 1681048 h 1681048"/>
              <a:gd name="connsiteX5" fmla="*/ 1416112 w 10777211"/>
              <a:gd name="connsiteY5" fmla="*/ 1681048 h 1681048"/>
              <a:gd name="connsiteX6" fmla="*/ 2258673 w 10777211"/>
              <a:gd name="connsiteY6" fmla="*/ 1681048 h 1681048"/>
              <a:gd name="connsiteX7" fmla="*/ 2839132 w 10777211"/>
              <a:gd name="connsiteY7" fmla="*/ 1681048 h 1681048"/>
              <a:gd name="connsiteX8" fmla="*/ 2844759 w 10777211"/>
              <a:gd name="connsiteY8" fmla="*/ 1681048 h 1681048"/>
              <a:gd name="connsiteX9" fmla="*/ 2849286 w 10777211"/>
              <a:gd name="connsiteY9" fmla="*/ 1681048 h 1681048"/>
              <a:gd name="connsiteX10" fmla="*/ 3084173 w 10777211"/>
              <a:gd name="connsiteY10" fmla="*/ 1681048 h 1681048"/>
              <a:gd name="connsiteX11" fmla="*/ 3425219 w 10777211"/>
              <a:gd name="connsiteY11" fmla="*/ 1681048 h 1681048"/>
              <a:gd name="connsiteX12" fmla="*/ 3429744 w 10777211"/>
              <a:gd name="connsiteY12" fmla="*/ 1681048 h 1681048"/>
              <a:gd name="connsiteX13" fmla="*/ 3664632 w 10777211"/>
              <a:gd name="connsiteY13" fmla="*/ 1681048 h 1681048"/>
              <a:gd name="connsiteX14" fmla="*/ 3670259 w 10777211"/>
              <a:gd name="connsiteY14" fmla="*/ 1681048 h 1681048"/>
              <a:gd name="connsiteX15" fmla="*/ 3674786 w 10777211"/>
              <a:gd name="connsiteY15" fmla="*/ 1681048 h 1681048"/>
              <a:gd name="connsiteX16" fmla="*/ 3808389 w 10777211"/>
              <a:gd name="connsiteY16" fmla="*/ 1681048 h 1681048"/>
              <a:gd name="connsiteX17" fmla="*/ 4250719 w 10777211"/>
              <a:gd name="connsiteY17" fmla="*/ 1681048 h 1681048"/>
              <a:gd name="connsiteX18" fmla="*/ 4255244 w 10777211"/>
              <a:gd name="connsiteY18" fmla="*/ 1681048 h 1681048"/>
              <a:gd name="connsiteX19" fmla="*/ 4633889 w 10777211"/>
              <a:gd name="connsiteY19" fmla="*/ 1681048 h 1681048"/>
              <a:gd name="connsiteX20" fmla="*/ 4857416 w 10777211"/>
              <a:gd name="connsiteY20" fmla="*/ 1681048 h 1681048"/>
              <a:gd name="connsiteX21" fmla="*/ 5097805 w 10777211"/>
              <a:gd name="connsiteY21" fmla="*/ 1681048 h 1681048"/>
              <a:gd name="connsiteX22" fmla="*/ 5682916 w 10777211"/>
              <a:gd name="connsiteY22" fmla="*/ 1681048 h 1681048"/>
              <a:gd name="connsiteX23" fmla="*/ 5683892 w 10777211"/>
              <a:gd name="connsiteY23" fmla="*/ 1681048 h 1681048"/>
              <a:gd name="connsiteX24" fmla="*/ 5688418 w 10777211"/>
              <a:gd name="connsiteY24" fmla="*/ 1681048 h 1681048"/>
              <a:gd name="connsiteX25" fmla="*/ 5923305 w 10777211"/>
              <a:gd name="connsiteY25" fmla="*/ 1681048 h 1681048"/>
              <a:gd name="connsiteX26" fmla="*/ 6067062 w 10777211"/>
              <a:gd name="connsiteY26" fmla="*/ 1681048 h 1681048"/>
              <a:gd name="connsiteX27" fmla="*/ 6509392 w 10777211"/>
              <a:gd name="connsiteY27" fmla="*/ 1681048 h 1681048"/>
              <a:gd name="connsiteX28" fmla="*/ 6513918 w 10777211"/>
              <a:gd name="connsiteY28" fmla="*/ 1681048 h 1681048"/>
              <a:gd name="connsiteX29" fmla="*/ 6647522 w 10777211"/>
              <a:gd name="connsiteY29" fmla="*/ 1681048 h 1681048"/>
              <a:gd name="connsiteX30" fmla="*/ 6892562 w 10777211"/>
              <a:gd name="connsiteY30" fmla="*/ 1681048 h 1681048"/>
              <a:gd name="connsiteX31" fmla="*/ 7116089 w 10777211"/>
              <a:gd name="connsiteY31" fmla="*/ 1681048 h 1681048"/>
              <a:gd name="connsiteX32" fmla="*/ 7473022 w 10777211"/>
              <a:gd name="connsiteY32" fmla="*/ 1681048 h 1681048"/>
              <a:gd name="connsiteX33" fmla="*/ 7696548 w 10777211"/>
              <a:gd name="connsiteY33" fmla="*/ 1681048 h 1681048"/>
              <a:gd name="connsiteX34" fmla="*/ 7941589 w 10777211"/>
              <a:gd name="connsiteY34" fmla="*/ 1681048 h 1681048"/>
              <a:gd name="connsiteX35" fmla="*/ 8522048 w 10777211"/>
              <a:gd name="connsiteY35" fmla="*/ 1681048 h 1681048"/>
              <a:gd name="connsiteX36" fmla="*/ 8906194 w 10777211"/>
              <a:gd name="connsiteY36" fmla="*/ 1681048 h 1681048"/>
              <a:gd name="connsiteX37" fmla="*/ 9731694 w 10777211"/>
              <a:gd name="connsiteY37" fmla="*/ 1681048 h 1681048"/>
              <a:gd name="connsiteX38" fmla="*/ 9951711 w 10777211"/>
              <a:gd name="connsiteY38" fmla="*/ 1681048 h 1681048"/>
              <a:gd name="connsiteX39" fmla="*/ 10777211 w 10777211"/>
              <a:gd name="connsiteY39" fmla="*/ 1681048 h 1681048"/>
              <a:gd name="connsiteX40" fmla="*/ 9096163 w 10777211"/>
              <a:gd name="connsiteY40" fmla="*/ 0 h 1681048"/>
              <a:gd name="connsiteX41" fmla="*/ 8749241 w 10777211"/>
              <a:gd name="connsiteY41" fmla="*/ 0 h 1681048"/>
              <a:gd name="connsiteX42" fmla="*/ 8270663 w 10777211"/>
              <a:gd name="connsiteY42" fmla="*/ 0 h 1681048"/>
              <a:gd name="connsiteX43" fmla="*/ 8190441 w 10777211"/>
              <a:gd name="connsiteY43" fmla="*/ 0 h 1681048"/>
              <a:gd name="connsiteX44" fmla="*/ 8055173 w 10777211"/>
              <a:gd name="connsiteY44" fmla="*/ 0 h 1681048"/>
              <a:gd name="connsiteX45" fmla="*/ 7923741 w 10777211"/>
              <a:gd name="connsiteY45" fmla="*/ 0 h 1681048"/>
              <a:gd name="connsiteX46" fmla="*/ 7700215 w 10777211"/>
              <a:gd name="connsiteY46" fmla="*/ 0 h 1681048"/>
              <a:gd name="connsiteX47" fmla="*/ 7364941 w 10777211"/>
              <a:gd name="connsiteY47" fmla="*/ 0 h 1681048"/>
              <a:gd name="connsiteX48" fmla="*/ 7229673 w 10777211"/>
              <a:gd name="connsiteY48" fmla="*/ 0 h 1681048"/>
              <a:gd name="connsiteX49" fmla="*/ 7141416 w 10777211"/>
              <a:gd name="connsiteY49" fmla="*/ 0 h 1681048"/>
              <a:gd name="connsiteX50" fmla="*/ 6874715 w 10777211"/>
              <a:gd name="connsiteY50" fmla="*/ 0 h 1681048"/>
              <a:gd name="connsiteX51" fmla="*/ 6845524 w 10777211"/>
              <a:gd name="connsiteY51" fmla="*/ 0 h 1681048"/>
              <a:gd name="connsiteX52" fmla="*/ 6513699 w 10777211"/>
              <a:gd name="connsiteY52" fmla="*/ 0 h 1681048"/>
              <a:gd name="connsiteX53" fmla="*/ 6509392 w 10777211"/>
              <a:gd name="connsiteY53" fmla="*/ 0 h 1681048"/>
              <a:gd name="connsiteX54" fmla="*/ 6490568 w 10777211"/>
              <a:gd name="connsiteY54" fmla="*/ 0 h 1681048"/>
              <a:gd name="connsiteX55" fmla="*/ 6315916 w 10777211"/>
              <a:gd name="connsiteY55" fmla="*/ 0 h 1681048"/>
              <a:gd name="connsiteX56" fmla="*/ 6265066 w 10777211"/>
              <a:gd name="connsiteY56" fmla="*/ 0 h 1681048"/>
              <a:gd name="connsiteX57" fmla="*/ 6020024 w 10777211"/>
              <a:gd name="connsiteY57" fmla="*/ 0 h 1681048"/>
              <a:gd name="connsiteX58" fmla="*/ 5931768 w 10777211"/>
              <a:gd name="connsiteY58" fmla="*/ 0 h 1681048"/>
              <a:gd name="connsiteX59" fmla="*/ 5923305 w 10777211"/>
              <a:gd name="connsiteY59" fmla="*/ 0 h 1681048"/>
              <a:gd name="connsiteX60" fmla="*/ 5910109 w 10777211"/>
              <a:gd name="connsiteY60" fmla="*/ 0 h 1681048"/>
              <a:gd name="connsiteX61" fmla="*/ 5796501 w 10777211"/>
              <a:gd name="connsiteY61" fmla="*/ 0 h 1681048"/>
              <a:gd name="connsiteX62" fmla="*/ 5688199 w 10777211"/>
              <a:gd name="connsiteY62" fmla="*/ 0 h 1681048"/>
              <a:gd name="connsiteX63" fmla="*/ 5683892 w 10777211"/>
              <a:gd name="connsiteY63" fmla="*/ 0 h 1681048"/>
              <a:gd name="connsiteX64" fmla="*/ 5665068 w 10777211"/>
              <a:gd name="connsiteY64" fmla="*/ 0 h 1681048"/>
              <a:gd name="connsiteX65" fmla="*/ 5441543 w 10777211"/>
              <a:gd name="connsiteY65" fmla="*/ 0 h 1681048"/>
              <a:gd name="connsiteX66" fmla="*/ 5439566 w 10777211"/>
              <a:gd name="connsiteY66" fmla="*/ 0 h 1681048"/>
              <a:gd name="connsiteX67" fmla="*/ 5351309 w 10777211"/>
              <a:gd name="connsiteY67" fmla="*/ 0 h 1681048"/>
              <a:gd name="connsiteX68" fmla="*/ 5216041 w 10777211"/>
              <a:gd name="connsiteY68" fmla="*/ 0 h 1681048"/>
              <a:gd name="connsiteX69" fmla="*/ 5106268 w 10777211"/>
              <a:gd name="connsiteY69" fmla="*/ 0 h 1681048"/>
              <a:gd name="connsiteX70" fmla="*/ 5097805 w 10777211"/>
              <a:gd name="connsiteY70" fmla="*/ 0 h 1681048"/>
              <a:gd name="connsiteX71" fmla="*/ 5084609 w 10777211"/>
              <a:gd name="connsiteY71" fmla="*/ 0 h 1681048"/>
              <a:gd name="connsiteX72" fmla="*/ 4971001 w 10777211"/>
              <a:gd name="connsiteY72" fmla="*/ 0 h 1681048"/>
              <a:gd name="connsiteX73" fmla="*/ 4882743 w 10777211"/>
              <a:gd name="connsiteY73" fmla="*/ 0 h 1681048"/>
              <a:gd name="connsiteX74" fmla="*/ 4861083 w 10777211"/>
              <a:gd name="connsiteY74" fmla="*/ 0 h 1681048"/>
              <a:gd name="connsiteX75" fmla="*/ 4616043 w 10777211"/>
              <a:gd name="connsiteY75" fmla="*/ 0 h 1681048"/>
              <a:gd name="connsiteX76" fmla="*/ 4525809 w 10777211"/>
              <a:gd name="connsiteY76" fmla="*/ 0 h 1681048"/>
              <a:gd name="connsiteX77" fmla="*/ 4390541 w 10777211"/>
              <a:gd name="connsiteY77" fmla="*/ 0 h 1681048"/>
              <a:gd name="connsiteX78" fmla="*/ 4302283 w 10777211"/>
              <a:gd name="connsiteY78" fmla="*/ 0 h 1681048"/>
              <a:gd name="connsiteX79" fmla="*/ 4255026 w 10777211"/>
              <a:gd name="connsiteY79" fmla="*/ 0 h 1681048"/>
              <a:gd name="connsiteX80" fmla="*/ 4250719 w 10777211"/>
              <a:gd name="connsiteY80" fmla="*/ 0 h 1681048"/>
              <a:gd name="connsiteX81" fmla="*/ 4057243 w 10777211"/>
              <a:gd name="connsiteY81" fmla="*/ 0 h 1681048"/>
              <a:gd name="connsiteX82" fmla="*/ 4035583 w 10777211"/>
              <a:gd name="connsiteY82" fmla="*/ 0 h 1681048"/>
              <a:gd name="connsiteX83" fmla="*/ 4006392 w 10777211"/>
              <a:gd name="connsiteY83" fmla="*/ 0 h 1681048"/>
              <a:gd name="connsiteX84" fmla="*/ 3674566 w 10777211"/>
              <a:gd name="connsiteY84" fmla="*/ 0 h 1681048"/>
              <a:gd name="connsiteX85" fmla="*/ 3670259 w 10777211"/>
              <a:gd name="connsiteY85" fmla="*/ 0 h 1681048"/>
              <a:gd name="connsiteX86" fmla="*/ 3664632 w 10777211"/>
              <a:gd name="connsiteY86" fmla="*/ 0 h 1681048"/>
              <a:gd name="connsiteX87" fmla="*/ 3651435 w 10777211"/>
              <a:gd name="connsiteY87" fmla="*/ 0 h 1681048"/>
              <a:gd name="connsiteX88" fmla="*/ 3476783 w 10777211"/>
              <a:gd name="connsiteY88" fmla="*/ 0 h 1681048"/>
              <a:gd name="connsiteX89" fmla="*/ 3429526 w 10777211"/>
              <a:gd name="connsiteY89" fmla="*/ 0 h 1681048"/>
              <a:gd name="connsiteX90" fmla="*/ 3425219 w 10777211"/>
              <a:gd name="connsiteY90" fmla="*/ 0 h 1681048"/>
              <a:gd name="connsiteX91" fmla="*/ 3180892 w 10777211"/>
              <a:gd name="connsiteY91" fmla="*/ 0 h 1681048"/>
              <a:gd name="connsiteX92" fmla="*/ 3092636 w 10777211"/>
              <a:gd name="connsiteY92" fmla="*/ 0 h 1681048"/>
              <a:gd name="connsiteX93" fmla="*/ 3084173 w 10777211"/>
              <a:gd name="connsiteY93" fmla="*/ 0 h 1681048"/>
              <a:gd name="connsiteX94" fmla="*/ 2957368 w 10777211"/>
              <a:gd name="connsiteY94" fmla="*/ 0 h 1681048"/>
              <a:gd name="connsiteX95" fmla="*/ 2849067 w 10777211"/>
              <a:gd name="connsiteY95" fmla="*/ 0 h 1681048"/>
              <a:gd name="connsiteX96" fmla="*/ 2844759 w 10777211"/>
              <a:gd name="connsiteY96" fmla="*/ 0 h 1681048"/>
              <a:gd name="connsiteX97" fmla="*/ 2839132 w 10777211"/>
              <a:gd name="connsiteY97" fmla="*/ 0 h 1681048"/>
              <a:gd name="connsiteX98" fmla="*/ 2825935 w 10777211"/>
              <a:gd name="connsiteY98" fmla="*/ 0 h 1681048"/>
              <a:gd name="connsiteX99" fmla="*/ 2602410 w 10777211"/>
              <a:gd name="connsiteY99" fmla="*/ 0 h 1681048"/>
              <a:gd name="connsiteX100" fmla="*/ 2267136 w 10777211"/>
              <a:gd name="connsiteY100" fmla="*/ 0 h 1681048"/>
              <a:gd name="connsiteX101" fmla="*/ 2258673 w 10777211"/>
              <a:gd name="connsiteY101" fmla="*/ 0 h 1681048"/>
              <a:gd name="connsiteX102" fmla="*/ 2131868 w 10777211"/>
              <a:gd name="connsiteY102" fmla="*/ 0 h 1681048"/>
              <a:gd name="connsiteX103" fmla="*/ 2043611 w 10777211"/>
              <a:gd name="connsiteY103" fmla="*/ 0 h 1681048"/>
              <a:gd name="connsiteX104" fmla="*/ 1776910 w 10777211"/>
              <a:gd name="connsiteY104" fmla="*/ 0 h 1681048"/>
              <a:gd name="connsiteX105" fmla="*/ 1415894 w 10777211"/>
              <a:gd name="connsiteY105" fmla="*/ 0 h 1681048"/>
              <a:gd name="connsiteX106" fmla="*/ 1411587 w 10777211"/>
              <a:gd name="connsiteY106" fmla="*/ 0 h 1681048"/>
              <a:gd name="connsiteX107" fmla="*/ 1218111 w 10777211"/>
              <a:gd name="connsiteY107" fmla="*/ 0 h 1681048"/>
              <a:gd name="connsiteX108" fmla="*/ 825500 w 10777211"/>
              <a:gd name="connsiteY108" fmla="*/ 0 h 1681048"/>
              <a:gd name="connsiteX109" fmla="*/ 590394 w 10777211"/>
              <a:gd name="connsiteY109" fmla="*/ 0 h 1681048"/>
              <a:gd name="connsiteX110" fmla="*/ 586086 w 10777211"/>
              <a:gd name="connsiteY110" fmla="*/ 0 h 1681048"/>
              <a:gd name="connsiteX111" fmla="*/ 0 w 10777211"/>
              <a:gd name="connsiteY111" fmla="*/ 0 h 168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0777211" h="1681048">
                <a:moveTo>
                  <a:pt x="0" y="1681048"/>
                </a:moveTo>
                <a:lnTo>
                  <a:pt x="586086" y="1681048"/>
                </a:lnTo>
                <a:lnTo>
                  <a:pt x="590612" y="1681048"/>
                </a:lnTo>
                <a:lnTo>
                  <a:pt x="825500" y="1681048"/>
                </a:lnTo>
                <a:lnTo>
                  <a:pt x="1411587" y="1681048"/>
                </a:lnTo>
                <a:lnTo>
                  <a:pt x="1416112" y="1681048"/>
                </a:lnTo>
                <a:lnTo>
                  <a:pt x="2258673" y="1681048"/>
                </a:lnTo>
                <a:lnTo>
                  <a:pt x="2839132" y="1681048"/>
                </a:lnTo>
                <a:lnTo>
                  <a:pt x="2844759" y="1681048"/>
                </a:lnTo>
                <a:lnTo>
                  <a:pt x="2849286" y="1681048"/>
                </a:lnTo>
                <a:lnTo>
                  <a:pt x="3084173" y="1681048"/>
                </a:lnTo>
                <a:lnTo>
                  <a:pt x="3425219" y="1681048"/>
                </a:lnTo>
                <a:lnTo>
                  <a:pt x="3429744" y="1681048"/>
                </a:lnTo>
                <a:lnTo>
                  <a:pt x="3664632" y="1681048"/>
                </a:lnTo>
                <a:lnTo>
                  <a:pt x="3670259" y="1681048"/>
                </a:lnTo>
                <a:lnTo>
                  <a:pt x="3674786" y="1681048"/>
                </a:lnTo>
                <a:lnTo>
                  <a:pt x="3808389" y="1681048"/>
                </a:lnTo>
                <a:lnTo>
                  <a:pt x="4250719" y="1681048"/>
                </a:lnTo>
                <a:lnTo>
                  <a:pt x="4255244" y="1681048"/>
                </a:lnTo>
                <a:lnTo>
                  <a:pt x="4633889" y="1681048"/>
                </a:lnTo>
                <a:lnTo>
                  <a:pt x="4857416" y="1681048"/>
                </a:lnTo>
                <a:lnTo>
                  <a:pt x="5097805" y="1681048"/>
                </a:lnTo>
                <a:lnTo>
                  <a:pt x="5682916" y="1681048"/>
                </a:lnTo>
                <a:lnTo>
                  <a:pt x="5683892" y="1681048"/>
                </a:lnTo>
                <a:lnTo>
                  <a:pt x="5688418" y="1681048"/>
                </a:lnTo>
                <a:lnTo>
                  <a:pt x="5923305" y="1681048"/>
                </a:lnTo>
                <a:lnTo>
                  <a:pt x="6067062" y="1681048"/>
                </a:lnTo>
                <a:lnTo>
                  <a:pt x="6509392" y="1681048"/>
                </a:lnTo>
                <a:lnTo>
                  <a:pt x="6513918" y="1681048"/>
                </a:lnTo>
                <a:lnTo>
                  <a:pt x="6647522" y="1681048"/>
                </a:lnTo>
                <a:lnTo>
                  <a:pt x="6892562" y="1681048"/>
                </a:lnTo>
                <a:lnTo>
                  <a:pt x="7116089" y="1681048"/>
                </a:lnTo>
                <a:lnTo>
                  <a:pt x="7473022" y="1681048"/>
                </a:lnTo>
                <a:lnTo>
                  <a:pt x="7696548" y="1681048"/>
                </a:lnTo>
                <a:lnTo>
                  <a:pt x="7941589" y="1681048"/>
                </a:lnTo>
                <a:lnTo>
                  <a:pt x="8522048" y="1681048"/>
                </a:lnTo>
                <a:lnTo>
                  <a:pt x="8906194" y="1681048"/>
                </a:lnTo>
                <a:lnTo>
                  <a:pt x="9731694" y="1681048"/>
                </a:lnTo>
                <a:lnTo>
                  <a:pt x="9951711" y="1681048"/>
                </a:lnTo>
                <a:lnTo>
                  <a:pt x="10777211" y="1681048"/>
                </a:lnTo>
                <a:lnTo>
                  <a:pt x="9096163" y="0"/>
                </a:lnTo>
                <a:lnTo>
                  <a:pt x="8749241" y="0"/>
                </a:lnTo>
                <a:lnTo>
                  <a:pt x="8270663" y="0"/>
                </a:lnTo>
                <a:lnTo>
                  <a:pt x="8190441" y="0"/>
                </a:lnTo>
                <a:lnTo>
                  <a:pt x="8055173" y="0"/>
                </a:lnTo>
                <a:lnTo>
                  <a:pt x="7923741" y="0"/>
                </a:lnTo>
                <a:lnTo>
                  <a:pt x="7700215" y="0"/>
                </a:lnTo>
                <a:lnTo>
                  <a:pt x="7364941" y="0"/>
                </a:lnTo>
                <a:lnTo>
                  <a:pt x="7229673" y="0"/>
                </a:lnTo>
                <a:lnTo>
                  <a:pt x="7141416" y="0"/>
                </a:lnTo>
                <a:lnTo>
                  <a:pt x="6874715" y="0"/>
                </a:lnTo>
                <a:lnTo>
                  <a:pt x="6845524" y="0"/>
                </a:lnTo>
                <a:lnTo>
                  <a:pt x="6513699" y="0"/>
                </a:lnTo>
                <a:lnTo>
                  <a:pt x="6509392" y="0"/>
                </a:lnTo>
                <a:lnTo>
                  <a:pt x="6490568" y="0"/>
                </a:lnTo>
                <a:lnTo>
                  <a:pt x="6315916" y="0"/>
                </a:lnTo>
                <a:lnTo>
                  <a:pt x="6265066" y="0"/>
                </a:lnTo>
                <a:lnTo>
                  <a:pt x="6020024" y="0"/>
                </a:lnTo>
                <a:lnTo>
                  <a:pt x="5931768" y="0"/>
                </a:lnTo>
                <a:lnTo>
                  <a:pt x="5923305" y="0"/>
                </a:lnTo>
                <a:lnTo>
                  <a:pt x="5910109" y="0"/>
                </a:lnTo>
                <a:lnTo>
                  <a:pt x="5796501" y="0"/>
                </a:lnTo>
                <a:lnTo>
                  <a:pt x="5688199" y="0"/>
                </a:lnTo>
                <a:lnTo>
                  <a:pt x="5683892" y="0"/>
                </a:lnTo>
                <a:lnTo>
                  <a:pt x="5665068" y="0"/>
                </a:lnTo>
                <a:lnTo>
                  <a:pt x="5441543" y="0"/>
                </a:lnTo>
                <a:lnTo>
                  <a:pt x="5439566" y="0"/>
                </a:lnTo>
                <a:lnTo>
                  <a:pt x="5351309" y="0"/>
                </a:lnTo>
                <a:lnTo>
                  <a:pt x="5216041" y="0"/>
                </a:lnTo>
                <a:lnTo>
                  <a:pt x="5106268" y="0"/>
                </a:lnTo>
                <a:lnTo>
                  <a:pt x="5097805" y="0"/>
                </a:lnTo>
                <a:lnTo>
                  <a:pt x="5084609" y="0"/>
                </a:lnTo>
                <a:lnTo>
                  <a:pt x="4971001" y="0"/>
                </a:lnTo>
                <a:lnTo>
                  <a:pt x="4882743" y="0"/>
                </a:lnTo>
                <a:lnTo>
                  <a:pt x="4861083" y="0"/>
                </a:lnTo>
                <a:lnTo>
                  <a:pt x="4616043" y="0"/>
                </a:lnTo>
                <a:lnTo>
                  <a:pt x="4525809" y="0"/>
                </a:lnTo>
                <a:lnTo>
                  <a:pt x="4390541" y="0"/>
                </a:lnTo>
                <a:lnTo>
                  <a:pt x="4302283" y="0"/>
                </a:lnTo>
                <a:lnTo>
                  <a:pt x="4255026" y="0"/>
                </a:lnTo>
                <a:lnTo>
                  <a:pt x="4250719" y="0"/>
                </a:lnTo>
                <a:lnTo>
                  <a:pt x="4057243" y="0"/>
                </a:lnTo>
                <a:lnTo>
                  <a:pt x="4035583" y="0"/>
                </a:lnTo>
                <a:lnTo>
                  <a:pt x="4006392" y="0"/>
                </a:lnTo>
                <a:lnTo>
                  <a:pt x="3674566" y="0"/>
                </a:lnTo>
                <a:lnTo>
                  <a:pt x="3670259" y="0"/>
                </a:lnTo>
                <a:lnTo>
                  <a:pt x="3664632" y="0"/>
                </a:lnTo>
                <a:lnTo>
                  <a:pt x="3651435" y="0"/>
                </a:lnTo>
                <a:lnTo>
                  <a:pt x="3476783" y="0"/>
                </a:lnTo>
                <a:lnTo>
                  <a:pt x="3429526" y="0"/>
                </a:lnTo>
                <a:lnTo>
                  <a:pt x="3425219" y="0"/>
                </a:lnTo>
                <a:lnTo>
                  <a:pt x="3180892" y="0"/>
                </a:lnTo>
                <a:lnTo>
                  <a:pt x="3092636" y="0"/>
                </a:lnTo>
                <a:lnTo>
                  <a:pt x="3084173" y="0"/>
                </a:lnTo>
                <a:lnTo>
                  <a:pt x="2957368" y="0"/>
                </a:lnTo>
                <a:lnTo>
                  <a:pt x="2849067" y="0"/>
                </a:lnTo>
                <a:lnTo>
                  <a:pt x="2844759" y="0"/>
                </a:lnTo>
                <a:lnTo>
                  <a:pt x="2839132" y="0"/>
                </a:lnTo>
                <a:lnTo>
                  <a:pt x="2825935" y="0"/>
                </a:lnTo>
                <a:lnTo>
                  <a:pt x="2602410" y="0"/>
                </a:lnTo>
                <a:lnTo>
                  <a:pt x="2267136" y="0"/>
                </a:lnTo>
                <a:lnTo>
                  <a:pt x="2258673" y="0"/>
                </a:lnTo>
                <a:lnTo>
                  <a:pt x="2131868" y="0"/>
                </a:lnTo>
                <a:lnTo>
                  <a:pt x="2043611" y="0"/>
                </a:lnTo>
                <a:lnTo>
                  <a:pt x="1776910" y="0"/>
                </a:lnTo>
                <a:lnTo>
                  <a:pt x="1415894" y="0"/>
                </a:lnTo>
                <a:lnTo>
                  <a:pt x="1411587" y="0"/>
                </a:lnTo>
                <a:lnTo>
                  <a:pt x="1218111" y="0"/>
                </a:lnTo>
                <a:lnTo>
                  <a:pt x="825500" y="0"/>
                </a:lnTo>
                <a:lnTo>
                  <a:pt x="590394" y="0"/>
                </a:lnTo>
                <a:lnTo>
                  <a:pt x="586086" y="0"/>
                </a:lnTo>
                <a:lnTo>
                  <a:pt x="0" y="0"/>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Arial"/>
              <a:ea typeface="+mn-ea"/>
              <a:cs typeface="Arial"/>
            </a:endParaRPr>
          </a:p>
        </p:txBody>
      </p:sp>
      <p:pic>
        <p:nvPicPr>
          <p:cNvPr id="8" name="Graphic 7">
            <a:extLst>
              <a:ext uri="{FF2B5EF4-FFF2-40B4-BE49-F238E27FC236}">
                <a16:creationId xmlns:a16="http://schemas.microsoft.com/office/drawing/2014/main" id="{82BC9550-9AAA-0EE3-9C5B-515D873B58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846" y="2075397"/>
            <a:ext cx="1294102" cy="1294102"/>
          </a:xfrm>
          <a:prstGeom prst="rect">
            <a:avLst/>
          </a:prstGeom>
        </p:spPr>
      </p:pic>
      <p:pic>
        <p:nvPicPr>
          <p:cNvPr id="9" name="Graphic 8">
            <a:extLst>
              <a:ext uri="{FF2B5EF4-FFF2-40B4-BE49-F238E27FC236}">
                <a16:creationId xmlns:a16="http://schemas.microsoft.com/office/drawing/2014/main" id="{FFD0B9AD-ED0C-8090-9259-4CFCA33B11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4046" y="3898305"/>
            <a:ext cx="1105495" cy="1105495"/>
          </a:xfrm>
          <a:prstGeom prst="rect">
            <a:avLst/>
          </a:prstGeom>
        </p:spPr>
      </p:pic>
      <p:sp>
        <p:nvSpPr>
          <p:cNvPr id="10" name="TextBox 9">
            <a:extLst>
              <a:ext uri="{FF2B5EF4-FFF2-40B4-BE49-F238E27FC236}">
                <a16:creationId xmlns:a16="http://schemas.microsoft.com/office/drawing/2014/main" id="{0C40749D-8E35-4ADD-7310-2C58AA17E335}"/>
              </a:ext>
            </a:extLst>
          </p:cNvPr>
          <p:cNvSpPr txBox="1"/>
          <p:nvPr/>
        </p:nvSpPr>
        <p:spPr>
          <a:xfrm>
            <a:off x="2550814" y="1895705"/>
            <a:ext cx="6466025" cy="1681048"/>
          </a:xfrm>
          <a:prstGeom prst="rect">
            <a:avLst/>
          </a:prstGeom>
          <a:noFill/>
        </p:spPr>
        <p:txBody>
          <a:bodyPr wrap="square" lIns="0" rtlCol="0" anchor="ctr">
            <a:noAutofit/>
          </a:bodyPr>
          <a:lstStyle/>
          <a:p>
            <a:pPr marL="0" marR="0" lvl="0" indent="0" algn="l" defTabSz="534484" rtl="0" eaLnBrk="1" fontAlgn="auto" latinLnBrk="0" hangingPunct="1">
              <a:lnSpc>
                <a:spcPct val="100000"/>
              </a:lnSpc>
              <a:spcBef>
                <a:spcPts val="0"/>
              </a:spcBef>
              <a:spcAft>
                <a:spcPts val="3600"/>
              </a:spcAft>
              <a:buClrTx/>
              <a:buSzTx/>
              <a:buFontTx/>
              <a:buNone/>
              <a:tabLst/>
              <a:defRPr/>
            </a:pPr>
            <a: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Women in Logistics is an </a:t>
            </a:r>
            <a:r>
              <a:rPr kumimoji="0" lang="en-BE" sz="1600" b="1" i="0" u="none" strike="noStrike" kern="1200" cap="none" spc="0" normalizeH="0" baseline="0" noProof="0">
                <a:ln>
                  <a:noFill/>
                </a:ln>
                <a:solidFill>
                  <a:srgbClr val="163466"/>
                </a:solidFill>
                <a:effectLst/>
                <a:uLnTx/>
                <a:uFillTx/>
                <a:latin typeface="Arial" panose="020B0604020202020204" pitchFamily="34" charset="0"/>
                <a:ea typeface="Times New Roman" panose="02020603050405020304" pitchFamily="18" charset="0"/>
                <a:cs typeface="Arial" panose="020B0604020202020204" pitchFamily="34" charset="0"/>
              </a:rPr>
              <a:t>unprecedented collaboration</a:t>
            </a:r>
            <a:r>
              <a:rPr kumimoji="0" lang="en-BE" sz="1600" b="0" i="0" u="none" strike="noStrike" kern="1200" cap="none" spc="0" normalizeH="0" baseline="0" noProof="0">
                <a:ln>
                  <a:noFill/>
                </a:ln>
                <a:solidFill>
                  <a:srgbClr val="163466"/>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bringing together leading chemical producers, chemical logistics service providers, as well as key sector associations like </a:t>
            </a:r>
            <a:r>
              <a:rPr kumimoji="0" lang="en-BE" sz="1600" b="0" i="0" u="sng" strike="noStrike" kern="1200" cap="none" spc="0" normalizeH="0" baseline="0" noProof="0">
                <a:ln>
                  <a:noFill/>
                </a:ln>
                <a:solidFill>
                  <a:srgbClr val="163466"/>
                </a:solidFill>
                <a:effectLst/>
                <a:uLnTx/>
                <a:uFillTx/>
                <a:latin typeface="Arial" panose="020B0604020202020204" pitchFamily="34" charset="0"/>
                <a:ea typeface="Times New Roman" panose="02020603050405020304" pitchFamily="18" charset="0"/>
                <a:cs typeface="Arial" panose="020B0604020202020204" pitchFamily="34" charset="0"/>
                <a:hlinkClick r:id="rId7">
                  <a:extLst>
                    <a:ext uri="{A12FA001-AC4F-418D-AE19-62706E023703}">
                      <ahyp:hlinkClr xmlns:ahyp="http://schemas.microsoft.com/office/drawing/2018/hyperlinkcolor" val="tx"/>
                    </a:ext>
                  </a:extLst>
                </a:hlinkClick>
              </a:rPr>
              <a:t>ECTA</a:t>
            </a:r>
            <a: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 and </a:t>
            </a:r>
            <a:r>
              <a:rPr kumimoji="0" lang="en-BE" sz="1600" b="0" i="0" u="sng" strike="noStrike" kern="1200" cap="none" spc="0" normalizeH="0" baseline="0" noProof="0">
                <a:ln>
                  <a:noFill/>
                </a:ln>
                <a:solidFill>
                  <a:srgbClr val="163466"/>
                </a:solidFill>
                <a:effectLst/>
                <a:uLnTx/>
                <a:uFillTx/>
                <a:latin typeface="Arial" panose="020B0604020202020204" pitchFamily="34" charset="0"/>
                <a:ea typeface="Times New Roman" panose="02020603050405020304" pitchFamily="18" charset="0"/>
                <a:cs typeface="Arial" panose="020B0604020202020204" pitchFamily="34" charset="0"/>
                <a:hlinkClick r:id="rId8">
                  <a:extLst>
                    <a:ext uri="{A12FA001-AC4F-418D-AE19-62706E023703}">
                      <ahyp:hlinkClr xmlns:ahyp="http://schemas.microsoft.com/office/drawing/2018/hyperlinkcolor" val="tx"/>
                    </a:ext>
                  </a:extLst>
                </a:hlinkClick>
              </a:rPr>
              <a:t>Cefic</a:t>
            </a:r>
            <a: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11" name="TextBox 10">
            <a:extLst>
              <a:ext uri="{FF2B5EF4-FFF2-40B4-BE49-F238E27FC236}">
                <a16:creationId xmlns:a16="http://schemas.microsoft.com/office/drawing/2014/main" id="{AAB6FAF9-4C41-655D-C629-83F3F7D8EBEC}"/>
              </a:ext>
            </a:extLst>
          </p:cNvPr>
          <p:cNvSpPr txBox="1"/>
          <p:nvPr/>
        </p:nvSpPr>
        <p:spPr>
          <a:xfrm>
            <a:off x="2550814" y="3576751"/>
            <a:ext cx="3392626" cy="1681048"/>
          </a:xfrm>
          <a:prstGeom prst="rect">
            <a:avLst/>
          </a:prstGeom>
          <a:noFill/>
        </p:spPr>
        <p:txBody>
          <a:bodyPr wrap="square" lIns="0" rtlCol="0" anchor="ctr">
            <a:noAutofit/>
          </a:bodyPr>
          <a:lstStyle/>
          <a:p>
            <a:pPr marL="0" marR="0" lvl="0" indent="0" algn="l" defTabSz="534484" rtl="0" eaLnBrk="1" fontAlgn="auto" latinLnBrk="0" hangingPunct="1">
              <a:lnSpc>
                <a:spcPct val="100000"/>
              </a:lnSpc>
              <a:spcBef>
                <a:spcPts val="0"/>
              </a:spcBef>
              <a:spcAft>
                <a:spcPts val="1200"/>
              </a:spcAft>
              <a:buClrTx/>
              <a:buSzTx/>
              <a:buFontTx/>
              <a:buNone/>
              <a:tabLst/>
              <a:defRPr/>
            </a:pPr>
            <a: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To provide a concrete roadmap for our endeavors, Women in Logistics has chosen to concentrate efforts on </a:t>
            </a:r>
            <a:r>
              <a:rPr kumimoji="0" lang="en-BE" sz="1600" b="1" i="0" u="none" strike="noStrike" kern="1200" cap="none" spc="0" normalizeH="0" baseline="0" noProof="0">
                <a:ln>
                  <a:noFill/>
                </a:ln>
                <a:solidFill>
                  <a:srgbClr val="CF6F3A"/>
                </a:solidFill>
                <a:effectLst/>
                <a:uLnTx/>
                <a:uFillTx/>
                <a:latin typeface="Arial" panose="020B0604020202020204" pitchFamily="34" charset="0"/>
                <a:ea typeface="Times New Roman" panose="02020603050405020304" pitchFamily="18" charset="0"/>
                <a:cs typeface="Arial" panose="020B0604020202020204" pitchFamily="34" charset="0"/>
              </a:rPr>
              <a:t>three</a:t>
            </a:r>
            <a:r>
              <a:rPr kumimoji="0" lang="en-BE" sz="1600" b="0" i="0" u="none" strike="noStrike" kern="1200" cap="none" spc="0" normalizeH="0" baseline="0" noProof="0">
                <a:ln>
                  <a:noFill/>
                </a:ln>
                <a:solidFill>
                  <a:srgbClr val="CF6F3A"/>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BE" sz="1600" b="1" i="0" u="none" strike="noStrike" kern="1200" cap="none" spc="0" normalizeH="0" baseline="0" noProof="0">
                <a:ln>
                  <a:noFill/>
                </a:ln>
                <a:solidFill>
                  <a:srgbClr val="CF6F3A"/>
                </a:solidFill>
                <a:effectLst/>
                <a:uLnTx/>
                <a:uFillTx/>
                <a:latin typeface="Arial" panose="020B0604020202020204" pitchFamily="34" charset="0"/>
                <a:ea typeface="Times New Roman" panose="02020603050405020304" pitchFamily="18" charset="0"/>
                <a:cs typeface="Arial" panose="020B0604020202020204" pitchFamily="34" charset="0"/>
              </a:rPr>
              <a:t>key target groups</a:t>
            </a:r>
            <a:r>
              <a:rPr kumimoji="0" lang="en-BE" sz="16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12" name="Oval 11">
            <a:extLst>
              <a:ext uri="{FF2B5EF4-FFF2-40B4-BE49-F238E27FC236}">
                <a16:creationId xmlns:a16="http://schemas.microsoft.com/office/drawing/2014/main" id="{8552C7B0-3B15-BFDC-9990-F4F7398673E0}"/>
              </a:ext>
            </a:extLst>
          </p:cNvPr>
          <p:cNvSpPr/>
          <p:nvPr/>
        </p:nvSpPr>
        <p:spPr>
          <a:xfrm>
            <a:off x="6248562" y="3835882"/>
            <a:ext cx="1190348" cy="119034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drivers</a:t>
            </a:r>
            <a:endParaRPr kumimoji="0" lang="en-BE"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Oval 12">
            <a:extLst>
              <a:ext uri="{FF2B5EF4-FFF2-40B4-BE49-F238E27FC236}">
                <a16:creationId xmlns:a16="http://schemas.microsoft.com/office/drawing/2014/main" id="{BAA26534-9FBE-C05A-1FEA-72C68EAE9705}"/>
              </a:ext>
            </a:extLst>
          </p:cNvPr>
          <p:cNvSpPr/>
          <p:nvPr/>
        </p:nvSpPr>
        <p:spPr>
          <a:xfrm>
            <a:off x="7518700" y="3835882"/>
            <a:ext cx="1190348" cy="119034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operators</a:t>
            </a:r>
            <a:endParaRPr kumimoji="0" lang="en-BE"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Oval 13">
            <a:extLst>
              <a:ext uri="{FF2B5EF4-FFF2-40B4-BE49-F238E27FC236}">
                <a16:creationId xmlns:a16="http://schemas.microsoft.com/office/drawing/2014/main" id="{40D10A65-EBAF-7784-AA46-18EF3DD6677F}"/>
              </a:ext>
            </a:extLst>
          </p:cNvPr>
          <p:cNvSpPr/>
          <p:nvPr/>
        </p:nvSpPr>
        <p:spPr>
          <a:xfrm>
            <a:off x="8788838" y="3835882"/>
            <a:ext cx="1190348" cy="1190348"/>
          </a:xfrm>
          <a:prstGeom prst="ellipse">
            <a:avLst/>
          </a:prstGeom>
          <a:solidFill>
            <a:schemeClr val="accent4"/>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r>
              <a:rPr kumimoji="0" lang="en-BE" sz="14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Arial" panose="020B0604020202020204" pitchFamily="34" charset="0"/>
              </a:rPr>
              <a:t>leadership</a:t>
            </a:r>
            <a:endParaRPr kumimoji="0" lang="en-BE"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411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FB0AE-5359-326A-4D05-633BC2CE6E3C}"/>
              </a:ext>
            </a:extLst>
          </p:cNvPr>
          <p:cNvSpPr>
            <a:spLocks noGrp="1"/>
          </p:cNvSpPr>
          <p:nvPr>
            <p:ph type="title"/>
          </p:nvPr>
        </p:nvSpPr>
        <p:spPr/>
        <p:txBody>
          <a:bodyPr/>
          <a:lstStyle/>
          <a:p>
            <a:r>
              <a:rPr lang="en-US"/>
              <a:t>Join us today</a:t>
            </a:r>
            <a:endParaRPr lang="en-BE"/>
          </a:p>
        </p:txBody>
      </p:sp>
      <p:sp>
        <p:nvSpPr>
          <p:cNvPr id="3" name="Slide Number Placeholder 2">
            <a:extLst>
              <a:ext uri="{FF2B5EF4-FFF2-40B4-BE49-F238E27FC236}">
                <a16:creationId xmlns:a16="http://schemas.microsoft.com/office/drawing/2014/main" id="{B6B4A0CE-572A-CBF8-819B-56D2190FD5C4}"/>
              </a:ext>
            </a:extLst>
          </p:cNvPr>
          <p:cNvSpPr>
            <a:spLocks noGrp="1"/>
          </p:cNvSpPr>
          <p:nvPr>
            <p:ph type="sldNum" sz="quarter" idx="10"/>
          </p:nvPr>
        </p:nvSpPr>
        <p:spPr/>
        <p:txBody>
          <a:bodyPr/>
          <a:lstStyle/>
          <a:p>
            <a:pPr marL="0" marR="0" lvl="0" indent="0" algn="l" defTabSz="534484" rtl="0" eaLnBrk="1" fontAlgn="auto" latinLnBrk="0" hangingPunct="1">
              <a:lnSpc>
                <a:spcPct val="100000"/>
              </a:lnSpc>
              <a:spcBef>
                <a:spcPts val="0"/>
              </a:spcBef>
              <a:spcAft>
                <a:spcPts val="0"/>
              </a:spcAft>
              <a:buClrTx/>
              <a:buSzTx/>
              <a:buFontTx/>
              <a:buNone/>
              <a:tabLst/>
              <a:defRPr/>
            </a:pPr>
            <a:fld id="{DF4F0D19-17BD-1848-A3F1-27CB9DA15AB7}" type="slidenum">
              <a:rPr kumimoji="0" lang="nl-NL" sz="1000" b="0" i="0" u="none" strike="noStrike" kern="1200" cap="none" spc="0" normalizeH="0" baseline="0" noProof="0" smtClean="0">
                <a:ln>
                  <a:noFill/>
                </a:ln>
                <a:solidFill>
                  <a:srgbClr val="DDDEDD"/>
                </a:solidFill>
                <a:effectLst/>
                <a:uLnTx/>
                <a:uFillTx/>
                <a:latin typeface="Arial" panose="020B0604020202020204" pitchFamily="34" charset="0"/>
                <a:ea typeface="+mn-ea"/>
                <a:cs typeface="Arial" panose="020B0604020202020204" pitchFamily="34" charset="0"/>
              </a:rPr>
              <a:pPr marL="0" marR="0" lvl="0" indent="0" algn="l" defTabSz="534484" rtl="0" eaLnBrk="1" fontAlgn="auto" latinLnBrk="0" hangingPunct="1">
                <a:lnSpc>
                  <a:spcPct val="100000"/>
                </a:lnSpc>
                <a:spcBef>
                  <a:spcPts val="0"/>
                </a:spcBef>
                <a:spcAft>
                  <a:spcPts val="0"/>
                </a:spcAft>
                <a:buClrTx/>
                <a:buSzTx/>
                <a:buFontTx/>
                <a:buNone/>
                <a:tabLst/>
                <a:defRPr/>
              </a:pPr>
              <a:t>33</a:t>
            </a:fld>
            <a:endParaRPr kumimoji="0" lang="nl-NL" sz="1000" b="0" i="0" u="none" strike="noStrike" kern="1200" cap="none" spc="0" normalizeH="0" baseline="0" noProof="0">
              <a:ln>
                <a:noFill/>
              </a:ln>
              <a:solidFill>
                <a:srgbClr val="DDDEDD"/>
              </a:solidFill>
              <a:effectLst/>
              <a:uLnTx/>
              <a:uFillTx/>
              <a:latin typeface="Arial" panose="020B0604020202020204" pitchFamily="34" charset="0"/>
              <a:ea typeface="+mn-ea"/>
              <a:cs typeface="Arial" panose="020B0604020202020204" pitchFamily="34" charset="0"/>
            </a:endParaRPr>
          </a:p>
        </p:txBody>
      </p:sp>
      <p:sp>
        <p:nvSpPr>
          <p:cNvPr id="6" name="Freeform 23">
            <a:extLst>
              <a:ext uri="{FF2B5EF4-FFF2-40B4-BE49-F238E27FC236}">
                <a16:creationId xmlns:a16="http://schemas.microsoft.com/office/drawing/2014/main" id="{3D8772CF-2DF0-51AA-408F-E8EC370B5158}"/>
              </a:ext>
            </a:extLst>
          </p:cNvPr>
          <p:cNvSpPr/>
          <p:nvPr/>
        </p:nvSpPr>
        <p:spPr>
          <a:xfrm>
            <a:off x="1418684" y="1649903"/>
            <a:ext cx="9354631" cy="2060636"/>
          </a:xfrm>
          <a:custGeom>
            <a:avLst/>
            <a:gdLst>
              <a:gd name="connsiteX0" fmla="*/ 0 w 9354631"/>
              <a:gd name="connsiteY0" fmla="*/ 0 h 2060636"/>
              <a:gd name="connsiteX1" fmla="*/ 2478473 w 9354631"/>
              <a:gd name="connsiteY1" fmla="*/ 0 h 2060636"/>
              <a:gd name="connsiteX2" fmla="*/ 2478473 w 9354631"/>
              <a:gd name="connsiteY2" fmla="*/ 1801 h 2060636"/>
              <a:gd name="connsiteX3" fmla="*/ 2838348 w 9354631"/>
              <a:gd name="connsiteY3" fmla="*/ 1801 h 2060636"/>
              <a:gd name="connsiteX4" fmla="*/ 2843624 w 9354631"/>
              <a:gd name="connsiteY4" fmla="*/ 1801 h 2060636"/>
              <a:gd name="connsiteX5" fmla="*/ 3379880 w 9354631"/>
              <a:gd name="connsiteY5" fmla="*/ 1801 h 2060636"/>
              <a:gd name="connsiteX6" fmla="*/ 4123125 w 9354631"/>
              <a:gd name="connsiteY6" fmla="*/ 1801 h 2060636"/>
              <a:gd name="connsiteX7" fmla="*/ 4128400 w 9354631"/>
              <a:gd name="connsiteY7" fmla="*/ 1801 h 2060636"/>
              <a:gd name="connsiteX8" fmla="*/ 4897186 w 9354631"/>
              <a:gd name="connsiteY8" fmla="*/ 1801 h 2060636"/>
              <a:gd name="connsiteX9" fmla="*/ 5581566 w 9354631"/>
              <a:gd name="connsiteY9" fmla="*/ 1801 h 2060636"/>
              <a:gd name="connsiteX10" fmla="*/ 6016295 w 9354631"/>
              <a:gd name="connsiteY10" fmla="*/ 1801 h 2060636"/>
              <a:gd name="connsiteX11" fmla="*/ 6181962 w 9354631"/>
              <a:gd name="connsiteY11" fmla="*/ 1801 h 2060636"/>
              <a:gd name="connsiteX12" fmla="*/ 6866342 w 9354631"/>
              <a:gd name="connsiteY12" fmla="*/ 1801 h 2060636"/>
              <a:gd name="connsiteX13" fmla="*/ 7301070 w 9354631"/>
              <a:gd name="connsiteY13" fmla="*/ 1801 h 2060636"/>
              <a:gd name="connsiteX14" fmla="*/ 9354631 w 9354631"/>
              <a:gd name="connsiteY14" fmla="*/ 2055361 h 2060636"/>
              <a:gd name="connsiteX15" fmla="*/ 9354630 w 9354631"/>
              <a:gd name="connsiteY15" fmla="*/ 2055361 h 2060636"/>
              <a:gd name="connsiteX16" fmla="*/ 9354364 w 9354631"/>
              <a:gd name="connsiteY16" fmla="*/ 2060636 h 2060636"/>
              <a:gd name="connsiteX17" fmla="*/ 8069587 w 9354631"/>
              <a:gd name="connsiteY17" fmla="*/ 2060636 h 2060636"/>
              <a:gd name="connsiteX18" fmla="*/ 4128668 w 9354631"/>
              <a:gd name="connsiteY18" fmla="*/ 2060636 h 2060636"/>
              <a:gd name="connsiteX19" fmla="*/ 4123125 w 9354631"/>
              <a:gd name="connsiteY19" fmla="*/ 2060636 h 2060636"/>
              <a:gd name="connsiteX20" fmla="*/ 3379880 w 9354631"/>
              <a:gd name="connsiteY20" fmla="*/ 2060636 h 2060636"/>
              <a:gd name="connsiteX21" fmla="*/ 2843892 w 9354631"/>
              <a:gd name="connsiteY21" fmla="*/ 2060636 h 2060636"/>
              <a:gd name="connsiteX22" fmla="*/ 2838348 w 9354631"/>
              <a:gd name="connsiteY22" fmla="*/ 2060636 h 2060636"/>
              <a:gd name="connsiteX23" fmla="*/ 1745952 w 9354631"/>
              <a:gd name="connsiteY23" fmla="*/ 2060636 h 2060636"/>
              <a:gd name="connsiteX24" fmla="*/ 1745952 w 9354631"/>
              <a:gd name="connsiteY24" fmla="*/ 2058836 h 2060636"/>
              <a:gd name="connsiteX25" fmla="*/ 0 w 9354631"/>
              <a:gd name="connsiteY25" fmla="*/ 2058836 h 20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54631" h="2060636">
                <a:moveTo>
                  <a:pt x="0" y="0"/>
                </a:moveTo>
                <a:lnTo>
                  <a:pt x="2478473" y="0"/>
                </a:lnTo>
                <a:lnTo>
                  <a:pt x="2478473" y="1801"/>
                </a:lnTo>
                <a:lnTo>
                  <a:pt x="2838348" y="1801"/>
                </a:lnTo>
                <a:lnTo>
                  <a:pt x="2843624" y="1801"/>
                </a:lnTo>
                <a:lnTo>
                  <a:pt x="3379880" y="1801"/>
                </a:lnTo>
                <a:lnTo>
                  <a:pt x="4123125" y="1801"/>
                </a:lnTo>
                <a:lnTo>
                  <a:pt x="4128400" y="1801"/>
                </a:lnTo>
                <a:lnTo>
                  <a:pt x="4897186" y="1801"/>
                </a:lnTo>
                <a:lnTo>
                  <a:pt x="5581566" y="1801"/>
                </a:lnTo>
                <a:lnTo>
                  <a:pt x="6016295" y="1801"/>
                </a:lnTo>
                <a:lnTo>
                  <a:pt x="6181962" y="1801"/>
                </a:lnTo>
                <a:lnTo>
                  <a:pt x="6866342" y="1801"/>
                </a:lnTo>
                <a:lnTo>
                  <a:pt x="7301070" y="1801"/>
                </a:lnTo>
                <a:cubicBezTo>
                  <a:pt x="8435221" y="1801"/>
                  <a:pt x="9354631" y="921211"/>
                  <a:pt x="9354631" y="2055361"/>
                </a:cubicBezTo>
                <a:lnTo>
                  <a:pt x="9354630" y="2055361"/>
                </a:lnTo>
                <a:lnTo>
                  <a:pt x="9354364" y="2060636"/>
                </a:lnTo>
                <a:lnTo>
                  <a:pt x="8069587" y="2060636"/>
                </a:lnTo>
                <a:lnTo>
                  <a:pt x="4128668" y="2060636"/>
                </a:lnTo>
                <a:lnTo>
                  <a:pt x="4123125" y="2060636"/>
                </a:lnTo>
                <a:lnTo>
                  <a:pt x="3379880" y="2060636"/>
                </a:lnTo>
                <a:lnTo>
                  <a:pt x="2843892" y="2060636"/>
                </a:lnTo>
                <a:lnTo>
                  <a:pt x="2838348" y="2060636"/>
                </a:lnTo>
                <a:lnTo>
                  <a:pt x="1745952" y="2060636"/>
                </a:lnTo>
                <a:lnTo>
                  <a:pt x="1745952" y="2058836"/>
                </a:lnTo>
                <a:lnTo>
                  <a:pt x="0" y="2058836"/>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Arial"/>
              <a:ea typeface="+mn-ea"/>
              <a:cs typeface="Arial"/>
            </a:endParaRPr>
          </a:p>
        </p:txBody>
      </p:sp>
      <p:sp>
        <p:nvSpPr>
          <p:cNvPr id="4" name="Content Placeholder 3">
            <a:extLst>
              <a:ext uri="{FF2B5EF4-FFF2-40B4-BE49-F238E27FC236}">
                <a16:creationId xmlns:a16="http://schemas.microsoft.com/office/drawing/2014/main" id="{1711F4CC-9BB1-C219-3301-AC155378F89D}"/>
              </a:ext>
            </a:extLst>
          </p:cNvPr>
          <p:cNvSpPr>
            <a:spLocks noGrp="1"/>
          </p:cNvSpPr>
          <p:nvPr>
            <p:ph idx="1"/>
          </p:nvPr>
        </p:nvSpPr>
        <p:spPr>
          <a:xfrm>
            <a:off x="220377" y="1943234"/>
            <a:ext cx="11239323" cy="4204604"/>
          </a:xfrm>
        </p:spPr>
        <p:txBody>
          <a:bodyPr/>
          <a:lstStyle/>
          <a:p>
            <a:pPr algn="ctr"/>
            <a:r>
              <a:rPr lang="en-US" sz="4000" b="1">
                <a:solidFill>
                  <a:schemeClr val="accent1"/>
                </a:solidFill>
              </a:rPr>
              <a:t>Become </a:t>
            </a:r>
            <a:r>
              <a:rPr lang="en-US" sz="4000" b="1">
                <a:solidFill>
                  <a:schemeClr val="accent4"/>
                </a:solidFill>
              </a:rPr>
              <a:t>member</a:t>
            </a:r>
            <a:r>
              <a:rPr lang="en-US" sz="4000" b="1">
                <a:solidFill>
                  <a:schemeClr val="accent1"/>
                </a:solidFill>
              </a:rPr>
              <a:t> and </a:t>
            </a:r>
          </a:p>
          <a:p>
            <a:pPr algn="ctr"/>
            <a:r>
              <a:rPr lang="en-US" sz="4000" b="1">
                <a:solidFill>
                  <a:schemeClr val="accent1"/>
                </a:solidFill>
              </a:rPr>
              <a:t>join us in driving the change!</a:t>
            </a:r>
          </a:p>
          <a:p>
            <a:endParaRPr lang="en-BE"/>
          </a:p>
        </p:txBody>
      </p:sp>
      <p:sp>
        <p:nvSpPr>
          <p:cNvPr id="7" name="Freeform 28">
            <a:extLst>
              <a:ext uri="{FF2B5EF4-FFF2-40B4-BE49-F238E27FC236}">
                <a16:creationId xmlns:a16="http://schemas.microsoft.com/office/drawing/2014/main" id="{5952957F-65AE-C3F0-FB7B-D21C99AB1AFF}"/>
              </a:ext>
            </a:extLst>
          </p:cNvPr>
          <p:cNvSpPr/>
          <p:nvPr/>
        </p:nvSpPr>
        <p:spPr>
          <a:xfrm flipH="1" flipV="1">
            <a:off x="1418684" y="3563874"/>
            <a:ext cx="9354632" cy="2060636"/>
          </a:xfrm>
          <a:custGeom>
            <a:avLst/>
            <a:gdLst>
              <a:gd name="connsiteX0" fmla="*/ 0 w 9354631"/>
              <a:gd name="connsiteY0" fmla="*/ 0 h 2060636"/>
              <a:gd name="connsiteX1" fmla="*/ 2478473 w 9354631"/>
              <a:gd name="connsiteY1" fmla="*/ 0 h 2060636"/>
              <a:gd name="connsiteX2" fmla="*/ 2478473 w 9354631"/>
              <a:gd name="connsiteY2" fmla="*/ 1801 h 2060636"/>
              <a:gd name="connsiteX3" fmla="*/ 2838348 w 9354631"/>
              <a:gd name="connsiteY3" fmla="*/ 1801 h 2060636"/>
              <a:gd name="connsiteX4" fmla="*/ 2843624 w 9354631"/>
              <a:gd name="connsiteY4" fmla="*/ 1801 h 2060636"/>
              <a:gd name="connsiteX5" fmla="*/ 3379880 w 9354631"/>
              <a:gd name="connsiteY5" fmla="*/ 1801 h 2060636"/>
              <a:gd name="connsiteX6" fmla="*/ 4123125 w 9354631"/>
              <a:gd name="connsiteY6" fmla="*/ 1801 h 2060636"/>
              <a:gd name="connsiteX7" fmla="*/ 4128400 w 9354631"/>
              <a:gd name="connsiteY7" fmla="*/ 1801 h 2060636"/>
              <a:gd name="connsiteX8" fmla="*/ 4897186 w 9354631"/>
              <a:gd name="connsiteY8" fmla="*/ 1801 h 2060636"/>
              <a:gd name="connsiteX9" fmla="*/ 5581566 w 9354631"/>
              <a:gd name="connsiteY9" fmla="*/ 1801 h 2060636"/>
              <a:gd name="connsiteX10" fmla="*/ 6016295 w 9354631"/>
              <a:gd name="connsiteY10" fmla="*/ 1801 h 2060636"/>
              <a:gd name="connsiteX11" fmla="*/ 6181962 w 9354631"/>
              <a:gd name="connsiteY11" fmla="*/ 1801 h 2060636"/>
              <a:gd name="connsiteX12" fmla="*/ 6866342 w 9354631"/>
              <a:gd name="connsiteY12" fmla="*/ 1801 h 2060636"/>
              <a:gd name="connsiteX13" fmla="*/ 7301070 w 9354631"/>
              <a:gd name="connsiteY13" fmla="*/ 1801 h 2060636"/>
              <a:gd name="connsiteX14" fmla="*/ 9354631 w 9354631"/>
              <a:gd name="connsiteY14" fmla="*/ 2055361 h 2060636"/>
              <a:gd name="connsiteX15" fmla="*/ 9354630 w 9354631"/>
              <a:gd name="connsiteY15" fmla="*/ 2055361 h 2060636"/>
              <a:gd name="connsiteX16" fmla="*/ 9354364 w 9354631"/>
              <a:gd name="connsiteY16" fmla="*/ 2060636 h 2060636"/>
              <a:gd name="connsiteX17" fmla="*/ 8069587 w 9354631"/>
              <a:gd name="connsiteY17" fmla="*/ 2060636 h 2060636"/>
              <a:gd name="connsiteX18" fmla="*/ 4128668 w 9354631"/>
              <a:gd name="connsiteY18" fmla="*/ 2060636 h 2060636"/>
              <a:gd name="connsiteX19" fmla="*/ 4123125 w 9354631"/>
              <a:gd name="connsiteY19" fmla="*/ 2060636 h 2060636"/>
              <a:gd name="connsiteX20" fmla="*/ 3379880 w 9354631"/>
              <a:gd name="connsiteY20" fmla="*/ 2060636 h 2060636"/>
              <a:gd name="connsiteX21" fmla="*/ 2843892 w 9354631"/>
              <a:gd name="connsiteY21" fmla="*/ 2060636 h 2060636"/>
              <a:gd name="connsiteX22" fmla="*/ 2838348 w 9354631"/>
              <a:gd name="connsiteY22" fmla="*/ 2060636 h 2060636"/>
              <a:gd name="connsiteX23" fmla="*/ 1745952 w 9354631"/>
              <a:gd name="connsiteY23" fmla="*/ 2060636 h 2060636"/>
              <a:gd name="connsiteX24" fmla="*/ 1745952 w 9354631"/>
              <a:gd name="connsiteY24" fmla="*/ 2058836 h 2060636"/>
              <a:gd name="connsiteX25" fmla="*/ 0 w 9354631"/>
              <a:gd name="connsiteY25" fmla="*/ 2058836 h 20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354631" h="2060636">
                <a:moveTo>
                  <a:pt x="0" y="0"/>
                </a:moveTo>
                <a:lnTo>
                  <a:pt x="2478473" y="0"/>
                </a:lnTo>
                <a:lnTo>
                  <a:pt x="2478473" y="1801"/>
                </a:lnTo>
                <a:lnTo>
                  <a:pt x="2838348" y="1801"/>
                </a:lnTo>
                <a:lnTo>
                  <a:pt x="2843624" y="1801"/>
                </a:lnTo>
                <a:lnTo>
                  <a:pt x="3379880" y="1801"/>
                </a:lnTo>
                <a:lnTo>
                  <a:pt x="4123125" y="1801"/>
                </a:lnTo>
                <a:lnTo>
                  <a:pt x="4128400" y="1801"/>
                </a:lnTo>
                <a:lnTo>
                  <a:pt x="4897186" y="1801"/>
                </a:lnTo>
                <a:lnTo>
                  <a:pt x="5581566" y="1801"/>
                </a:lnTo>
                <a:lnTo>
                  <a:pt x="6016295" y="1801"/>
                </a:lnTo>
                <a:lnTo>
                  <a:pt x="6181962" y="1801"/>
                </a:lnTo>
                <a:lnTo>
                  <a:pt x="6866342" y="1801"/>
                </a:lnTo>
                <a:lnTo>
                  <a:pt x="7301070" y="1801"/>
                </a:lnTo>
                <a:cubicBezTo>
                  <a:pt x="8435221" y="1801"/>
                  <a:pt x="9354631" y="921211"/>
                  <a:pt x="9354631" y="2055361"/>
                </a:cubicBezTo>
                <a:lnTo>
                  <a:pt x="9354630" y="2055361"/>
                </a:lnTo>
                <a:lnTo>
                  <a:pt x="9354364" y="2060636"/>
                </a:lnTo>
                <a:lnTo>
                  <a:pt x="8069587" y="2060636"/>
                </a:lnTo>
                <a:lnTo>
                  <a:pt x="4128668" y="2060636"/>
                </a:lnTo>
                <a:lnTo>
                  <a:pt x="4123125" y="2060636"/>
                </a:lnTo>
                <a:lnTo>
                  <a:pt x="3379880" y="2060636"/>
                </a:lnTo>
                <a:lnTo>
                  <a:pt x="2843892" y="2060636"/>
                </a:lnTo>
                <a:lnTo>
                  <a:pt x="2838348" y="2060636"/>
                </a:lnTo>
                <a:lnTo>
                  <a:pt x="1745952" y="2060636"/>
                </a:lnTo>
                <a:lnTo>
                  <a:pt x="1745952" y="2058836"/>
                </a:lnTo>
                <a:lnTo>
                  <a:pt x="0" y="2058836"/>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534484" rtl="0" eaLnBrk="1" fontAlgn="auto" latinLnBrk="0" hangingPunct="1">
              <a:lnSpc>
                <a:spcPct val="100000"/>
              </a:lnSpc>
              <a:spcBef>
                <a:spcPts val="0"/>
              </a:spcBef>
              <a:spcAft>
                <a:spcPts val="0"/>
              </a:spcAft>
              <a:buClrTx/>
              <a:buSzTx/>
              <a:buFontTx/>
              <a:buNone/>
              <a:tabLst/>
              <a:defRPr/>
            </a:pPr>
            <a:endParaRPr kumimoji="0" lang="en-BE" sz="1600" b="0" i="0" u="none" strike="noStrike" kern="1200" cap="none" spc="0" normalizeH="0" baseline="0" noProof="0" err="1">
              <a:ln>
                <a:noFill/>
              </a:ln>
              <a:solidFill>
                <a:srgbClr val="FFFFFF"/>
              </a:solidFill>
              <a:effectLst/>
              <a:uLnTx/>
              <a:uFillTx/>
              <a:latin typeface="Arial"/>
              <a:ea typeface="+mn-ea"/>
              <a:cs typeface="Arial"/>
            </a:endParaRPr>
          </a:p>
        </p:txBody>
      </p:sp>
      <p:sp>
        <p:nvSpPr>
          <p:cNvPr id="8" name="Content Placeholder 3">
            <a:extLst>
              <a:ext uri="{FF2B5EF4-FFF2-40B4-BE49-F238E27FC236}">
                <a16:creationId xmlns:a16="http://schemas.microsoft.com/office/drawing/2014/main" id="{D2461E5D-2E5C-34D8-E168-3AC405E7310A}"/>
              </a:ext>
            </a:extLst>
          </p:cNvPr>
          <p:cNvSpPr txBox="1">
            <a:spLocks/>
          </p:cNvSpPr>
          <p:nvPr/>
        </p:nvSpPr>
        <p:spPr>
          <a:xfrm>
            <a:off x="372777" y="4045536"/>
            <a:ext cx="11239323" cy="4204604"/>
          </a:xfrm>
          <a:prstGeom prst="rect">
            <a:avLst/>
          </a:prstGeom>
        </p:spPr>
        <p:txBody>
          <a:bodyPr wrap="square" lIns="0" tIns="0" rIns="0" bIns="0">
            <a:noAutofit/>
          </a:bodyPr>
          <a:lstStyle>
            <a:lvl1pPr marL="0" indent="0" eaLnBrk="1" hangingPunct="1">
              <a:lnSpc>
                <a:spcPct val="100000"/>
              </a:lnSpc>
              <a:spcBef>
                <a:spcPts val="0"/>
              </a:spcBef>
              <a:spcAft>
                <a:spcPts val="600"/>
              </a:spcAft>
              <a:buClr>
                <a:schemeClr val="bg1"/>
              </a:buClr>
              <a:buFont typeface="Arial" panose="020B0604020202020204" pitchFamily="34" charset="0"/>
              <a:buNone/>
              <a:tabLst/>
              <a:defRPr sz="1600" b="0">
                <a:solidFill>
                  <a:schemeClr val="bg1"/>
                </a:solidFill>
                <a:latin typeface="Arial" panose="020B0604020202020204" pitchFamily="34" charset="0"/>
                <a:ea typeface="Tahoma" panose="020B0604030504040204" pitchFamily="34" charset="0"/>
                <a:cs typeface="Arial" panose="020B0604020202020204" pitchFamily="34" charset="0"/>
              </a:defRPr>
            </a:lvl1pPr>
            <a:lvl2pPr marL="496888" indent="-263525" eaLnBrk="1" hangingPunct="1">
              <a:lnSpc>
                <a:spcPct val="100000"/>
              </a:lnSpc>
              <a:spcBef>
                <a:spcPts val="0"/>
              </a:spcBef>
              <a:spcAft>
                <a:spcPts val="600"/>
              </a:spcAft>
              <a:buClr>
                <a:schemeClr val="bg1"/>
              </a:buClr>
              <a:buFont typeface="Arial" panose="020B0604020202020204" pitchFamily="34" charset="0"/>
              <a:buChar char="•"/>
              <a:tabLst/>
              <a:defRPr sz="1400" b="0">
                <a:solidFill>
                  <a:schemeClr val="accent1"/>
                </a:solidFill>
                <a:latin typeface="Arial" panose="020B0604020202020204" pitchFamily="34" charset="0"/>
                <a:ea typeface="Tahoma" panose="020B0604030504040204" pitchFamily="34" charset="0"/>
                <a:cs typeface="Arial" panose="020B0604020202020204" pitchFamily="34" charset="0"/>
              </a:defRPr>
            </a:lvl2pPr>
            <a:lvl3pPr marL="801688" indent="-254000" eaLnBrk="1" hangingPunct="1">
              <a:lnSpc>
                <a:spcPct val="100000"/>
              </a:lnSpc>
              <a:spcBef>
                <a:spcPts val="0"/>
              </a:spcBef>
              <a:spcAft>
                <a:spcPts val="600"/>
              </a:spcAft>
              <a:buClr>
                <a:schemeClr val="bg1"/>
              </a:buClr>
              <a:buFont typeface="Arial" panose="020B0604020202020204" pitchFamily="34" charset="0"/>
              <a:buChar char="•"/>
              <a:tabLst/>
              <a:defRPr sz="1200" b="0">
                <a:solidFill>
                  <a:schemeClr val="accent1"/>
                </a:solidFill>
                <a:latin typeface="Arial" panose="020B0604020202020204" pitchFamily="34" charset="0"/>
                <a:ea typeface="Tahoma" panose="020B0604030504040204" pitchFamily="34" charset="0"/>
                <a:cs typeface="Arial" panose="020B0604020202020204" pitchFamily="34" charset="0"/>
              </a:defRPr>
            </a:lvl3pPr>
            <a:lvl4pPr marL="812800" indent="0" eaLnBrk="1" hangingPunct="1">
              <a:lnSpc>
                <a:spcPct val="100000"/>
              </a:lnSpc>
              <a:spcBef>
                <a:spcPts val="0"/>
              </a:spcBef>
              <a:spcAft>
                <a:spcPts val="600"/>
              </a:spcAft>
              <a:buClr>
                <a:schemeClr val="bg1"/>
              </a:buClr>
              <a:buFont typeface="Arial" panose="020B0604020202020204" pitchFamily="34" charset="0"/>
              <a:buNone/>
              <a:tabLst/>
              <a:defRPr sz="1600" b="0">
                <a:solidFill>
                  <a:schemeClr val="accent1"/>
                </a:solidFill>
                <a:latin typeface="Arial" panose="020B0604020202020204" pitchFamily="34" charset="0"/>
                <a:ea typeface="Tahoma" panose="020B0604030504040204" pitchFamily="34" charset="0"/>
                <a:cs typeface="Arial" panose="020B0604020202020204" pitchFamily="34" charset="0"/>
              </a:defRPr>
            </a:lvl4pPr>
            <a:lvl5pPr marL="1431925" indent="-254000" eaLnBrk="1" hangingPunct="1">
              <a:lnSpc>
                <a:spcPct val="100000"/>
              </a:lnSpc>
              <a:spcBef>
                <a:spcPts val="0"/>
              </a:spcBef>
              <a:spcAft>
                <a:spcPts val="600"/>
              </a:spcAft>
              <a:buClr>
                <a:schemeClr val="bg1"/>
              </a:buClr>
              <a:buFont typeface="Arial" panose="020B0604020202020204" pitchFamily="34" charset="0"/>
              <a:buChar char="•"/>
              <a:tabLst/>
              <a:defRPr sz="1600" b="0" baseline="0">
                <a:solidFill>
                  <a:schemeClr val="accent1"/>
                </a:solidFill>
                <a:latin typeface="Arial" panose="020B0604020202020204" pitchFamily="34" charset="0"/>
                <a:ea typeface="Tahoma" panose="020B0604030504040204" pitchFamily="34" charset="0"/>
                <a:cs typeface="Arial" panose="020B0604020202020204" pitchFamily="34" charset="0"/>
              </a:defRPr>
            </a:lvl5pPr>
            <a:lvl6pPr marL="2175879" indent="-380990" eaLnBrk="1" hangingPunct="1">
              <a:lnSpc>
                <a:spcPct val="100000"/>
              </a:lnSpc>
              <a:spcBef>
                <a:spcPts val="667"/>
              </a:spcBef>
              <a:spcAft>
                <a:spcPts val="600"/>
              </a:spcAft>
              <a:buClr>
                <a:srgbClr val="D52429"/>
              </a:buClr>
              <a:buFont typeface="Wingdings" panose="05000000000000000000" pitchFamily="2" charset="2"/>
              <a:buChar char="§"/>
              <a:defRPr sz="1200" b="0">
                <a:solidFill>
                  <a:schemeClr val="tx1">
                    <a:lumMod val="75000"/>
                    <a:lumOff val="25000"/>
                  </a:schemeClr>
                </a:solidFill>
                <a:latin typeface="Trebuchet MS" panose="020B0703020202090204" pitchFamily="34" charset="0"/>
                <a:ea typeface="Tahoma" panose="020B0604030504040204" pitchFamily="34" charset="0"/>
                <a:cs typeface="Tahoma" panose="020B0604030504040204" pitchFamily="34" charset="0"/>
              </a:defRPr>
            </a:lvl6pPr>
            <a:lvl7pPr marL="2393891" indent="-239178" eaLnBrk="1" hangingPunct="1">
              <a:lnSpc>
                <a:spcPct val="100000"/>
              </a:lnSpc>
              <a:spcBef>
                <a:spcPts val="667"/>
              </a:spcBef>
              <a:spcAft>
                <a:spcPts val="600"/>
              </a:spcAft>
              <a:buClr>
                <a:srgbClr val="D52429"/>
              </a:buClr>
              <a:buFont typeface="Wingdings" panose="05000000000000000000" pitchFamily="2" charset="2"/>
              <a:buChar char="§"/>
              <a:defRPr sz="1200" b="0">
                <a:solidFill>
                  <a:schemeClr val="tx1">
                    <a:lumMod val="75000"/>
                    <a:lumOff val="25000"/>
                  </a:schemeClr>
                </a:solidFill>
                <a:latin typeface="Trebuchet MS" panose="020B0703020202090204" pitchFamily="34" charset="0"/>
                <a:ea typeface="Tahoma" panose="020B0604030504040204" pitchFamily="34" charset="0"/>
                <a:cs typeface="Tahoma" panose="020B0604030504040204" pitchFamily="34" charset="0"/>
              </a:defRPr>
            </a:lvl7pPr>
          </a:lstStyle>
          <a:p>
            <a:pPr marL="0" marR="0" lvl="0" indent="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None/>
              <a:tabLst/>
              <a:defRPr/>
            </a:pPr>
            <a:endParaRPr kumimoji="0" lang="en-BE" sz="1600" b="0" i="0" u="none" strike="noStrike" kern="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endParaRPr>
          </a:p>
        </p:txBody>
      </p:sp>
      <p:sp>
        <p:nvSpPr>
          <p:cNvPr id="9" name="Content Placeholder 3">
            <a:extLst>
              <a:ext uri="{FF2B5EF4-FFF2-40B4-BE49-F238E27FC236}">
                <a16:creationId xmlns:a16="http://schemas.microsoft.com/office/drawing/2014/main" id="{BCCCC8DE-8A61-720B-522B-4A2C96FF8761}"/>
              </a:ext>
            </a:extLst>
          </p:cNvPr>
          <p:cNvSpPr txBox="1">
            <a:spLocks/>
          </p:cNvSpPr>
          <p:nvPr/>
        </p:nvSpPr>
        <p:spPr>
          <a:xfrm>
            <a:off x="525177" y="3710539"/>
            <a:ext cx="11239323" cy="4204604"/>
          </a:xfrm>
          <a:prstGeom prst="rect">
            <a:avLst/>
          </a:prstGeom>
        </p:spPr>
        <p:txBody>
          <a:bodyPr wrap="square" lIns="0" tIns="0" rIns="0" bIns="0">
            <a:noAutofit/>
          </a:bodyPr>
          <a:lstStyle>
            <a:lvl1pPr marL="0" indent="0" eaLnBrk="1" hangingPunct="1">
              <a:lnSpc>
                <a:spcPct val="100000"/>
              </a:lnSpc>
              <a:spcBef>
                <a:spcPts val="0"/>
              </a:spcBef>
              <a:spcAft>
                <a:spcPts val="600"/>
              </a:spcAft>
              <a:buClr>
                <a:schemeClr val="bg1"/>
              </a:buClr>
              <a:buFont typeface="Arial" panose="020B0604020202020204" pitchFamily="34" charset="0"/>
              <a:buNone/>
              <a:tabLst/>
              <a:defRPr sz="1600" b="0">
                <a:solidFill>
                  <a:schemeClr val="bg1"/>
                </a:solidFill>
                <a:latin typeface="Arial" panose="020B0604020202020204" pitchFamily="34" charset="0"/>
                <a:ea typeface="Tahoma" panose="020B0604030504040204" pitchFamily="34" charset="0"/>
                <a:cs typeface="Arial" panose="020B0604020202020204" pitchFamily="34" charset="0"/>
              </a:defRPr>
            </a:lvl1pPr>
            <a:lvl2pPr marL="496888" indent="-263525" eaLnBrk="1" hangingPunct="1">
              <a:lnSpc>
                <a:spcPct val="100000"/>
              </a:lnSpc>
              <a:spcBef>
                <a:spcPts val="0"/>
              </a:spcBef>
              <a:spcAft>
                <a:spcPts val="600"/>
              </a:spcAft>
              <a:buClr>
                <a:schemeClr val="bg1"/>
              </a:buClr>
              <a:buFont typeface="Arial" panose="020B0604020202020204" pitchFamily="34" charset="0"/>
              <a:buChar char="•"/>
              <a:tabLst/>
              <a:defRPr sz="1400" b="0">
                <a:solidFill>
                  <a:schemeClr val="accent1"/>
                </a:solidFill>
                <a:latin typeface="Arial" panose="020B0604020202020204" pitchFamily="34" charset="0"/>
                <a:ea typeface="Tahoma" panose="020B0604030504040204" pitchFamily="34" charset="0"/>
                <a:cs typeface="Arial" panose="020B0604020202020204" pitchFamily="34" charset="0"/>
              </a:defRPr>
            </a:lvl2pPr>
            <a:lvl3pPr marL="801688" indent="-254000" eaLnBrk="1" hangingPunct="1">
              <a:lnSpc>
                <a:spcPct val="100000"/>
              </a:lnSpc>
              <a:spcBef>
                <a:spcPts val="0"/>
              </a:spcBef>
              <a:spcAft>
                <a:spcPts val="600"/>
              </a:spcAft>
              <a:buClr>
                <a:schemeClr val="bg1"/>
              </a:buClr>
              <a:buFont typeface="Arial" panose="020B0604020202020204" pitchFamily="34" charset="0"/>
              <a:buChar char="•"/>
              <a:tabLst/>
              <a:defRPr sz="1200" b="0">
                <a:solidFill>
                  <a:schemeClr val="accent1"/>
                </a:solidFill>
                <a:latin typeface="Arial" panose="020B0604020202020204" pitchFamily="34" charset="0"/>
                <a:ea typeface="Tahoma" panose="020B0604030504040204" pitchFamily="34" charset="0"/>
                <a:cs typeface="Arial" panose="020B0604020202020204" pitchFamily="34" charset="0"/>
              </a:defRPr>
            </a:lvl3pPr>
            <a:lvl4pPr marL="812800" indent="0" eaLnBrk="1" hangingPunct="1">
              <a:lnSpc>
                <a:spcPct val="100000"/>
              </a:lnSpc>
              <a:spcBef>
                <a:spcPts val="0"/>
              </a:spcBef>
              <a:spcAft>
                <a:spcPts val="600"/>
              </a:spcAft>
              <a:buClr>
                <a:schemeClr val="bg1"/>
              </a:buClr>
              <a:buFont typeface="Arial" panose="020B0604020202020204" pitchFamily="34" charset="0"/>
              <a:buNone/>
              <a:tabLst/>
              <a:defRPr sz="1600" b="0">
                <a:solidFill>
                  <a:schemeClr val="accent1"/>
                </a:solidFill>
                <a:latin typeface="Arial" panose="020B0604020202020204" pitchFamily="34" charset="0"/>
                <a:ea typeface="Tahoma" panose="020B0604030504040204" pitchFamily="34" charset="0"/>
                <a:cs typeface="Arial" panose="020B0604020202020204" pitchFamily="34" charset="0"/>
              </a:defRPr>
            </a:lvl4pPr>
            <a:lvl5pPr marL="1431925" indent="-254000" eaLnBrk="1" hangingPunct="1">
              <a:lnSpc>
                <a:spcPct val="100000"/>
              </a:lnSpc>
              <a:spcBef>
                <a:spcPts val="0"/>
              </a:spcBef>
              <a:spcAft>
                <a:spcPts val="600"/>
              </a:spcAft>
              <a:buClr>
                <a:schemeClr val="bg1"/>
              </a:buClr>
              <a:buFont typeface="Arial" panose="020B0604020202020204" pitchFamily="34" charset="0"/>
              <a:buChar char="•"/>
              <a:tabLst/>
              <a:defRPr sz="1600" b="0" baseline="0">
                <a:solidFill>
                  <a:schemeClr val="accent1"/>
                </a:solidFill>
                <a:latin typeface="Arial" panose="020B0604020202020204" pitchFamily="34" charset="0"/>
                <a:ea typeface="Tahoma" panose="020B0604030504040204" pitchFamily="34" charset="0"/>
                <a:cs typeface="Arial" panose="020B0604020202020204" pitchFamily="34" charset="0"/>
              </a:defRPr>
            </a:lvl5pPr>
            <a:lvl6pPr marL="2175879" indent="-380990" eaLnBrk="1" hangingPunct="1">
              <a:lnSpc>
                <a:spcPct val="100000"/>
              </a:lnSpc>
              <a:spcBef>
                <a:spcPts val="667"/>
              </a:spcBef>
              <a:spcAft>
                <a:spcPts val="600"/>
              </a:spcAft>
              <a:buClr>
                <a:srgbClr val="D52429"/>
              </a:buClr>
              <a:buFont typeface="Wingdings" panose="05000000000000000000" pitchFamily="2" charset="2"/>
              <a:buChar char="§"/>
              <a:defRPr sz="1200" b="0">
                <a:solidFill>
                  <a:schemeClr val="tx1">
                    <a:lumMod val="75000"/>
                    <a:lumOff val="25000"/>
                  </a:schemeClr>
                </a:solidFill>
                <a:latin typeface="Trebuchet MS" panose="020B0703020202090204" pitchFamily="34" charset="0"/>
                <a:ea typeface="Tahoma" panose="020B0604030504040204" pitchFamily="34" charset="0"/>
                <a:cs typeface="Tahoma" panose="020B0604030504040204" pitchFamily="34" charset="0"/>
              </a:defRPr>
            </a:lvl6pPr>
            <a:lvl7pPr marL="2393891" indent="-239178" eaLnBrk="1" hangingPunct="1">
              <a:lnSpc>
                <a:spcPct val="100000"/>
              </a:lnSpc>
              <a:spcBef>
                <a:spcPts val="667"/>
              </a:spcBef>
              <a:spcAft>
                <a:spcPts val="600"/>
              </a:spcAft>
              <a:buClr>
                <a:srgbClr val="D52429"/>
              </a:buClr>
              <a:buFont typeface="Wingdings" panose="05000000000000000000" pitchFamily="2" charset="2"/>
              <a:buChar char="§"/>
              <a:defRPr sz="1200" b="0">
                <a:solidFill>
                  <a:schemeClr val="tx1">
                    <a:lumMod val="75000"/>
                    <a:lumOff val="25000"/>
                  </a:schemeClr>
                </a:solidFill>
                <a:latin typeface="Trebuchet MS" panose="020B0703020202090204" pitchFamily="34" charset="0"/>
                <a:ea typeface="Tahoma" panose="020B0604030504040204" pitchFamily="34" charset="0"/>
                <a:cs typeface="Tahoma" panose="020B0604030504040204" pitchFamily="34" charset="0"/>
              </a:defRPr>
            </a:lvl7pPr>
          </a:lstStyle>
          <a:p>
            <a:pPr marL="0" marR="0" lvl="0" indent="0" algn="ctr" defTabSz="914400" rtl="0" eaLnBrk="1" fontAlgn="auto" latinLnBrk="0" hangingPunct="1">
              <a:lnSpc>
                <a:spcPct val="100000"/>
              </a:lnSpc>
              <a:spcBef>
                <a:spcPts val="0"/>
              </a:spcBef>
              <a:spcAft>
                <a:spcPts val="600"/>
              </a:spcAft>
              <a:buClr>
                <a:srgbClr val="FFFFFF"/>
              </a:buClr>
              <a:buSzTx/>
              <a:buFont typeface="Arial" panose="020B0604020202020204" pitchFamily="34" charset="0"/>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FILL IN YOUR</a:t>
            </a:r>
          </a:p>
          <a:p>
            <a:pPr marL="0" marR="0" lvl="0" indent="0" algn="ctr" defTabSz="9144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 MEMBERSHIP APPLICATION</a:t>
            </a:r>
          </a:p>
          <a:p>
            <a:pPr marL="0" marR="0" lvl="0" indent="0" algn="ctr" defTabSz="914400" rtl="0" eaLnBrk="1" fontAlgn="auto" latinLnBrk="0" hangingPunct="1">
              <a:lnSpc>
                <a:spcPct val="100000"/>
              </a:lnSpc>
              <a:spcBef>
                <a:spcPts val="0"/>
              </a:spcBef>
              <a:spcAft>
                <a:spcPts val="600"/>
              </a:spcAft>
              <a:buClr>
                <a:srgbClr val="FFFFFF"/>
              </a:buClr>
              <a:buSzTx/>
              <a:buFont typeface="Arial" panose="020B0604020202020204" pitchFamily="34" charset="0"/>
              <a:buNone/>
              <a:tabLst/>
              <a:defRPr/>
            </a:pP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HERE</a:t>
            </a:r>
            <a:r>
              <a:rPr kumimoji="0" lang="en-US" sz="3600" b="1" i="0" u="none" strike="noStrike" kern="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None/>
              <a:tabLst/>
              <a:defRPr/>
            </a:pPr>
            <a:endParaRPr kumimoji="0" lang="en-BE" sz="1600" b="0" i="0" u="none" strike="noStrike" kern="0" cap="none" spc="0" normalizeH="0" baseline="0" noProof="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767670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B4A0CE-572A-CBF8-819B-56D2190FD5C4}"/>
              </a:ext>
            </a:extLst>
          </p:cNvPr>
          <p:cNvSpPr>
            <a:spLocks noGrp="1"/>
          </p:cNvSpPr>
          <p:nvPr>
            <p:ph type="sldNum" sz="quarter" idx="10"/>
          </p:nvPr>
        </p:nvSpPr>
        <p:spPr/>
        <p:txBody>
          <a:bodyPr/>
          <a:lstStyle/>
          <a:p>
            <a:pPr marL="0" marR="0" lvl="0" indent="0" algn="l" defTabSz="534484" rtl="0" eaLnBrk="1" fontAlgn="auto" latinLnBrk="0" hangingPunct="1">
              <a:lnSpc>
                <a:spcPct val="100000"/>
              </a:lnSpc>
              <a:spcBef>
                <a:spcPts val="0"/>
              </a:spcBef>
              <a:spcAft>
                <a:spcPts val="0"/>
              </a:spcAft>
              <a:buClrTx/>
              <a:buSzTx/>
              <a:buFontTx/>
              <a:buNone/>
              <a:tabLst/>
              <a:defRPr/>
            </a:pPr>
            <a:fld id="{DF4F0D19-17BD-1848-A3F1-27CB9DA15AB7}" type="slidenum">
              <a:rPr kumimoji="0" lang="nl-NL" sz="1000" b="0" i="0" u="none" strike="noStrike" kern="1200" cap="none" spc="0" normalizeH="0" baseline="0" noProof="0" smtClean="0">
                <a:ln>
                  <a:noFill/>
                </a:ln>
                <a:solidFill>
                  <a:srgbClr val="DDDEDD"/>
                </a:solidFill>
                <a:effectLst/>
                <a:uLnTx/>
                <a:uFillTx/>
                <a:latin typeface="Arial" panose="020B0604020202020204" pitchFamily="34" charset="0"/>
                <a:ea typeface="+mn-ea"/>
                <a:cs typeface="Arial" panose="020B0604020202020204" pitchFamily="34" charset="0"/>
              </a:rPr>
              <a:pPr marL="0" marR="0" lvl="0" indent="0" algn="l" defTabSz="534484" rtl="0" eaLnBrk="1" fontAlgn="auto" latinLnBrk="0" hangingPunct="1">
                <a:lnSpc>
                  <a:spcPct val="100000"/>
                </a:lnSpc>
                <a:spcBef>
                  <a:spcPts val="0"/>
                </a:spcBef>
                <a:spcAft>
                  <a:spcPts val="0"/>
                </a:spcAft>
                <a:buClrTx/>
                <a:buSzTx/>
                <a:buFontTx/>
                <a:buNone/>
                <a:tabLst/>
                <a:defRPr/>
              </a:pPr>
              <a:t>34</a:t>
            </a:fld>
            <a:endParaRPr kumimoji="0" lang="nl-NL" sz="1000" b="0" i="0" u="none" strike="noStrike" kern="1200" cap="none" spc="0" normalizeH="0" baseline="0" noProof="0" dirty="0">
              <a:ln>
                <a:noFill/>
              </a:ln>
              <a:solidFill>
                <a:srgbClr val="DDDEDD"/>
              </a:solidFill>
              <a:effectLst/>
              <a:uLnTx/>
              <a:uFillTx/>
              <a:latin typeface="Arial" panose="020B0604020202020204" pitchFamily="34" charset="0"/>
              <a:ea typeface="+mn-ea"/>
              <a:cs typeface="Arial" panose="020B0604020202020204" pitchFamily="34" charset="0"/>
            </a:endParaRPr>
          </a:p>
        </p:txBody>
      </p:sp>
      <p:sp>
        <p:nvSpPr>
          <p:cNvPr id="8" name="Content Placeholder 3">
            <a:extLst>
              <a:ext uri="{FF2B5EF4-FFF2-40B4-BE49-F238E27FC236}">
                <a16:creationId xmlns:a16="http://schemas.microsoft.com/office/drawing/2014/main" id="{D2461E5D-2E5C-34D8-E168-3AC405E7310A}"/>
              </a:ext>
            </a:extLst>
          </p:cNvPr>
          <p:cNvSpPr txBox="1">
            <a:spLocks/>
          </p:cNvSpPr>
          <p:nvPr/>
        </p:nvSpPr>
        <p:spPr>
          <a:xfrm>
            <a:off x="372777" y="4045536"/>
            <a:ext cx="11239323" cy="4204604"/>
          </a:xfrm>
          <a:prstGeom prst="rect">
            <a:avLst/>
          </a:prstGeom>
        </p:spPr>
        <p:txBody>
          <a:bodyPr wrap="square" lIns="0" tIns="0" rIns="0" bIns="0">
            <a:noAutofit/>
          </a:bodyPr>
          <a:lstStyle>
            <a:lvl1pPr marL="0" indent="0" eaLnBrk="1" hangingPunct="1">
              <a:lnSpc>
                <a:spcPct val="100000"/>
              </a:lnSpc>
              <a:spcBef>
                <a:spcPts val="0"/>
              </a:spcBef>
              <a:spcAft>
                <a:spcPts val="600"/>
              </a:spcAft>
              <a:buClr>
                <a:schemeClr val="bg1"/>
              </a:buClr>
              <a:buFont typeface="Arial" panose="020B0604020202020204" pitchFamily="34" charset="0"/>
              <a:buNone/>
              <a:tabLst/>
              <a:defRPr sz="1600" b="0">
                <a:solidFill>
                  <a:schemeClr val="bg1"/>
                </a:solidFill>
                <a:latin typeface="Arial" panose="020B0604020202020204" pitchFamily="34" charset="0"/>
                <a:ea typeface="Tahoma" panose="020B0604030504040204" pitchFamily="34" charset="0"/>
                <a:cs typeface="Arial" panose="020B0604020202020204" pitchFamily="34" charset="0"/>
              </a:defRPr>
            </a:lvl1pPr>
            <a:lvl2pPr marL="496888" indent="-263525" eaLnBrk="1" hangingPunct="1">
              <a:lnSpc>
                <a:spcPct val="100000"/>
              </a:lnSpc>
              <a:spcBef>
                <a:spcPts val="0"/>
              </a:spcBef>
              <a:spcAft>
                <a:spcPts val="600"/>
              </a:spcAft>
              <a:buClr>
                <a:schemeClr val="bg1"/>
              </a:buClr>
              <a:buFont typeface="Arial" panose="020B0604020202020204" pitchFamily="34" charset="0"/>
              <a:buChar char="•"/>
              <a:tabLst/>
              <a:defRPr sz="1400" b="0">
                <a:solidFill>
                  <a:schemeClr val="accent1"/>
                </a:solidFill>
                <a:latin typeface="Arial" panose="020B0604020202020204" pitchFamily="34" charset="0"/>
                <a:ea typeface="Tahoma" panose="020B0604030504040204" pitchFamily="34" charset="0"/>
                <a:cs typeface="Arial" panose="020B0604020202020204" pitchFamily="34" charset="0"/>
              </a:defRPr>
            </a:lvl2pPr>
            <a:lvl3pPr marL="801688" indent="-254000" eaLnBrk="1" hangingPunct="1">
              <a:lnSpc>
                <a:spcPct val="100000"/>
              </a:lnSpc>
              <a:spcBef>
                <a:spcPts val="0"/>
              </a:spcBef>
              <a:spcAft>
                <a:spcPts val="600"/>
              </a:spcAft>
              <a:buClr>
                <a:schemeClr val="bg1"/>
              </a:buClr>
              <a:buFont typeface="Arial" panose="020B0604020202020204" pitchFamily="34" charset="0"/>
              <a:buChar char="•"/>
              <a:tabLst/>
              <a:defRPr sz="1200" b="0">
                <a:solidFill>
                  <a:schemeClr val="accent1"/>
                </a:solidFill>
                <a:latin typeface="Arial" panose="020B0604020202020204" pitchFamily="34" charset="0"/>
                <a:ea typeface="Tahoma" panose="020B0604030504040204" pitchFamily="34" charset="0"/>
                <a:cs typeface="Arial" panose="020B0604020202020204" pitchFamily="34" charset="0"/>
              </a:defRPr>
            </a:lvl3pPr>
            <a:lvl4pPr marL="812800" indent="0" eaLnBrk="1" hangingPunct="1">
              <a:lnSpc>
                <a:spcPct val="100000"/>
              </a:lnSpc>
              <a:spcBef>
                <a:spcPts val="0"/>
              </a:spcBef>
              <a:spcAft>
                <a:spcPts val="600"/>
              </a:spcAft>
              <a:buClr>
                <a:schemeClr val="bg1"/>
              </a:buClr>
              <a:buFont typeface="Arial" panose="020B0604020202020204" pitchFamily="34" charset="0"/>
              <a:buNone/>
              <a:tabLst/>
              <a:defRPr sz="1600" b="0">
                <a:solidFill>
                  <a:schemeClr val="accent1"/>
                </a:solidFill>
                <a:latin typeface="Arial" panose="020B0604020202020204" pitchFamily="34" charset="0"/>
                <a:ea typeface="Tahoma" panose="020B0604030504040204" pitchFamily="34" charset="0"/>
                <a:cs typeface="Arial" panose="020B0604020202020204" pitchFamily="34" charset="0"/>
              </a:defRPr>
            </a:lvl4pPr>
            <a:lvl5pPr marL="1431925" indent="-254000" eaLnBrk="1" hangingPunct="1">
              <a:lnSpc>
                <a:spcPct val="100000"/>
              </a:lnSpc>
              <a:spcBef>
                <a:spcPts val="0"/>
              </a:spcBef>
              <a:spcAft>
                <a:spcPts val="600"/>
              </a:spcAft>
              <a:buClr>
                <a:schemeClr val="bg1"/>
              </a:buClr>
              <a:buFont typeface="Arial" panose="020B0604020202020204" pitchFamily="34" charset="0"/>
              <a:buChar char="•"/>
              <a:tabLst/>
              <a:defRPr sz="1600" b="0" baseline="0">
                <a:solidFill>
                  <a:schemeClr val="accent1"/>
                </a:solidFill>
                <a:latin typeface="Arial" panose="020B0604020202020204" pitchFamily="34" charset="0"/>
                <a:ea typeface="Tahoma" panose="020B0604030504040204" pitchFamily="34" charset="0"/>
                <a:cs typeface="Arial" panose="020B0604020202020204" pitchFamily="34" charset="0"/>
              </a:defRPr>
            </a:lvl5pPr>
            <a:lvl6pPr marL="2175879" indent="-380990" eaLnBrk="1" hangingPunct="1">
              <a:lnSpc>
                <a:spcPct val="100000"/>
              </a:lnSpc>
              <a:spcBef>
                <a:spcPts val="667"/>
              </a:spcBef>
              <a:spcAft>
                <a:spcPts val="600"/>
              </a:spcAft>
              <a:buClr>
                <a:srgbClr val="D52429"/>
              </a:buClr>
              <a:buFont typeface="Wingdings" panose="05000000000000000000" pitchFamily="2" charset="2"/>
              <a:buChar char="§"/>
              <a:defRPr sz="1200" b="0">
                <a:solidFill>
                  <a:schemeClr val="tx1">
                    <a:lumMod val="75000"/>
                    <a:lumOff val="25000"/>
                  </a:schemeClr>
                </a:solidFill>
                <a:latin typeface="Trebuchet MS" panose="020B0703020202090204" pitchFamily="34" charset="0"/>
                <a:ea typeface="Tahoma" panose="020B0604030504040204" pitchFamily="34" charset="0"/>
                <a:cs typeface="Tahoma" panose="020B0604030504040204" pitchFamily="34" charset="0"/>
              </a:defRPr>
            </a:lvl6pPr>
            <a:lvl7pPr marL="2393891" indent="-239178" eaLnBrk="1" hangingPunct="1">
              <a:lnSpc>
                <a:spcPct val="100000"/>
              </a:lnSpc>
              <a:spcBef>
                <a:spcPts val="667"/>
              </a:spcBef>
              <a:spcAft>
                <a:spcPts val="600"/>
              </a:spcAft>
              <a:buClr>
                <a:srgbClr val="D52429"/>
              </a:buClr>
              <a:buFont typeface="Wingdings" panose="05000000000000000000" pitchFamily="2" charset="2"/>
              <a:buChar char="§"/>
              <a:defRPr sz="1200" b="0">
                <a:solidFill>
                  <a:schemeClr val="tx1">
                    <a:lumMod val="75000"/>
                    <a:lumOff val="25000"/>
                  </a:schemeClr>
                </a:solidFill>
                <a:latin typeface="Trebuchet MS" panose="020B0703020202090204" pitchFamily="34" charset="0"/>
                <a:ea typeface="Tahoma" panose="020B0604030504040204" pitchFamily="34" charset="0"/>
                <a:cs typeface="Tahoma" panose="020B0604030504040204" pitchFamily="34" charset="0"/>
              </a:defRPr>
            </a:lvl7pPr>
          </a:lstStyle>
          <a:p>
            <a:pPr marL="0" marR="0" lvl="0" indent="0" algn="l" defTabSz="914400" rtl="0" eaLnBrk="1" fontAlgn="auto" latinLnBrk="0" hangingPunct="1">
              <a:lnSpc>
                <a:spcPct val="100000"/>
              </a:lnSpc>
              <a:spcBef>
                <a:spcPts val="0"/>
              </a:spcBef>
              <a:spcAft>
                <a:spcPts val="600"/>
              </a:spcAft>
              <a:buClr>
                <a:srgbClr val="FFFFFF"/>
              </a:buClr>
              <a:buSzTx/>
              <a:buFont typeface="Arial" panose="020B0604020202020204" pitchFamily="34" charset="0"/>
              <a:buNone/>
              <a:tabLst/>
              <a:defRPr/>
            </a:pPr>
            <a:endParaRPr kumimoji="0" lang="en-BE" sz="1600" b="0" i="0" u="none" strike="noStrike" kern="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endParaRPr>
          </a:p>
        </p:txBody>
      </p:sp>
      <p:pic>
        <p:nvPicPr>
          <p:cNvPr id="50" name="Picture 49" descr="A green letters on a black background&#10;&#10;AI-generated content may be incorrect.">
            <a:extLst>
              <a:ext uri="{FF2B5EF4-FFF2-40B4-BE49-F238E27FC236}">
                <a16:creationId xmlns:a16="http://schemas.microsoft.com/office/drawing/2014/main" id="{68D068B7-6237-78FC-1057-B676E7C82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6970" y="2653873"/>
            <a:ext cx="1452471" cy="464013"/>
          </a:xfrm>
          <a:prstGeom prst="rect">
            <a:avLst/>
          </a:prstGeom>
        </p:spPr>
      </p:pic>
      <p:pic>
        <p:nvPicPr>
          <p:cNvPr id="52" name="Picture 51" descr="A blue and red logo&#10;&#10;AI-generated content may be incorrect.">
            <a:extLst>
              <a:ext uri="{FF2B5EF4-FFF2-40B4-BE49-F238E27FC236}">
                <a16:creationId xmlns:a16="http://schemas.microsoft.com/office/drawing/2014/main" id="{AE63CA3D-8040-060A-D704-2F0CF25354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4950" y="5112877"/>
            <a:ext cx="1152289" cy="1152289"/>
          </a:xfrm>
          <a:prstGeom prst="rect">
            <a:avLst/>
          </a:prstGeom>
        </p:spPr>
      </p:pic>
      <p:pic>
        <p:nvPicPr>
          <p:cNvPr id="56" name="Picture 55" descr="A logo with white text&#10;&#10;AI-generated content may be incorrect.">
            <a:extLst>
              <a:ext uri="{FF2B5EF4-FFF2-40B4-BE49-F238E27FC236}">
                <a16:creationId xmlns:a16="http://schemas.microsoft.com/office/drawing/2014/main" id="{EA6696D3-846F-228B-B121-1BE8A29FD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366" y="4640318"/>
            <a:ext cx="1466065" cy="814481"/>
          </a:xfrm>
          <a:prstGeom prst="rect">
            <a:avLst/>
          </a:prstGeom>
        </p:spPr>
      </p:pic>
      <p:pic>
        <p:nvPicPr>
          <p:cNvPr id="60" name="Picture 59" descr="A white letter on a red circle&#10;&#10;AI-generated content may be incorrect.">
            <a:extLst>
              <a:ext uri="{FF2B5EF4-FFF2-40B4-BE49-F238E27FC236}">
                <a16:creationId xmlns:a16="http://schemas.microsoft.com/office/drawing/2014/main" id="{DBEDBC63-5D4B-4069-2CA3-13EE46120D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6871" y="3977356"/>
            <a:ext cx="907869" cy="907869"/>
          </a:xfrm>
          <a:prstGeom prst="rect">
            <a:avLst/>
          </a:prstGeom>
        </p:spPr>
      </p:pic>
      <p:pic>
        <p:nvPicPr>
          <p:cNvPr id="66" name="Picture 65" descr="A red sign with white text&#10;&#10;AI-generated content may be incorrect.">
            <a:extLst>
              <a:ext uri="{FF2B5EF4-FFF2-40B4-BE49-F238E27FC236}">
                <a16:creationId xmlns:a16="http://schemas.microsoft.com/office/drawing/2014/main" id="{9F72561D-A3C5-AF71-35C6-10F3401F61AD}"/>
              </a:ext>
            </a:extLst>
          </p:cNvPr>
          <p:cNvPicPr>
            <a:picLocks noChangeAspect="1"/>
          </p:cNvPicPr>
          <p:nvPr/>
        </p:nvPicPr>
        <p:blipFill>
          <a:blip r:embed="rId7">
            <a:extLst>
              <a:ext uri="{28A0092B-C50C-407E-A947-70E740481C1C}">
                <a14:useLocalDpi xmlns:a14="http://schemas.microsoft.com/office/drawing/2010/main" val="0"/>
              </a:ext>
            </a:extLst>
          </a:blip>
          <a:srcRect t="14587" b="13867"/>
          <a:stretch>
            <a:fillRect/>
          </a:stretch>
        </p:blipFill>
        <p:spPr>
          <a:xfrm>
            <a:off x="1642937" y="5373079"/>
            <a:ext cx="1330501" cy="571148"/>
          </a:xfrm>
          <a:prstGeom prst="roundRect">
            <a:avLst/>
          </a:prstGeom>
        </p:spPr>
      </p:pic>
      <p:pic>
        <p:nvPicPr>
          <p:cNvPr id="68" name="Picture 67" descr="A blue text on a black background&#10;&#10;AI-generated content may be incorrect.">
            <a:extLst>
              <a:ext uri="{FF2B5EF4-FFF2-40B4-BE49-F238E27FC236}">
                <a16:creationId xmlns:a16="http://schemas.microsoft.com/office/drawing/2014/main" id="{43D550F2-AEA7-23F2-0B27-CA35B3B244D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4907" y="4598051"/>
            <a:ext cx="1733460" cy="341952"/>
          </a:xfrm>
          <a:prstGeom prst="rect">
            <a:avLst/>
          </a:prstGeom>
        </p:spPr>
      </p:pic>
      <p:sp>
        <p:nvSpPr>
          <p:cNvPr id="118" name="Rectangle: Rounded Corners 117">
            <a:extLst>
              <a:ext uri="{FF2B5EF4-FFF2-40B4-BE49-F238E27FC236}">
                <a16:creationId xmlns:a16="http://schemas.microsoft.com/office/drawing/2014/main" id="{D5F77560-59AD-FE4D-676A-DC353C1F6BC8}"/>
              </a:ext>
            </a:extLst>
          </p:cNvPr>
          <p:cNvSpPr/>
          <p:nvPr/>
        </p:nvSpPr>
        <p:spPr>
          <a:xfrm>
            <a:off x="466832" y="544749"/>
            <a:ext cx="576244" cy="575951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2400" b="1" dirty="0">
                <a:latin typeface="Arial" panose="020B0604020202020204" pitchFamily="34" charset="0"/>
                <a:cs typeface="Arial" panose="020B0604020202020204" pitchFamily="34" charset="0"/>
              </a:rPr>
              <a:t>WIL MEMBERSHIP APPLICANTS </a:t>
            </a:r>
            <a:endParaRPr lang="en-BE" sz="2400" b="1" dirty="0" err="1">
              <a:latin typeface="Arial" panose="020B0604020202020204" pitchFamily="34" charset="0"/>
              <a:cs typeface="Arial" panose="020B0604020202020204" pitchFamily="34" charset="0"/>
            </a:endParaRPr>
          </a:p>
        </p:txBody>
      </p:sp>
      <p:sp>
        <p:nvSpPr>
          <p:cNvPr id="124" name="Rectangle: Rounded Corners 123">
            <a:extLst>
              <a:ext uri="{FF2B5EF4-FFF2-40B4-BE49-F238E27FC236}">
                <a16:creationId xmlns:a16="http://schemas.microsoft.com/office/drawing/2014/main" id="{E9A1758E-A600-8A44-E0A4-88FB0EE5E756}"/>
              </a:ext>
            </a:extLst>
          </p:cNvPr>
          <p:cNvSpPr/>
          <p:nvPr/>
        </p:nvSpPr>
        <p:spPr>
          <a:xfrm>
            <a:off x="7096867" y="505652"/>
            <a:ext cx="576244" cy="5759514"/>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2400" b="1" dirty="0">
                <a:latin typeface="Arial" panose="020B0604020202020204" pitchFamily="34" charset="0"/>
                <a:cs typeface="Arial" panose="020B0604020202020204" pitchFamily="34" charset="0"/>
              </a:rPr>
              <a:t>WIL BOARD MEMBERS</a:t>
            </a:r>
            <a:endParaRPr lang="en-BE" sz="2400" b="1" dirty="0" err="1">
              <a:latin typeface="Arial" panose="020B0604020202020204" pitchFamily="34" charset="0"/>
              <a:cs typeface="Arial" panose="020B0604020202020204" pitchFamily="34" charset="0"/>
            </a:endParaRPr>
          </a:p>
        </p:txBody>
      </p:sp>
      <p:pic>
        <p:nvPicPr>
          <p:cNvPr id="126" name="Picture 125" descr="Blue letters on a black background&#10;&#10;AI-generated content may be incorrect.">
            <a:extLst>
              <a:ext uri="{FF2B5EF4-FFF2-40B4-BE49-F238E27FC236}">
                <a16:creationId xmlns:a16="http://schemas.microsoft.com/office/drawing/2014/main" id="{6C6E86BF-4DF2-223B-E4DE-569377F5A5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0040" y="5671617"/>
            <a:ext cx="1514653" cy="392914"/>
          </a:xfrm>
          <a:prstGeom prst="rect">
            <a:avLst/>
          </a:prstGeom>
        </p:spPr>
      </p:pic>
      <p:pic>
        <p:nvPicPr>
          <p:cNvPr id="128" name="Picture 127" descr="A blue text on a black background&#10;&#10;AI-generated content may be incorrect.">
            <a:extLst>
              <a:ext uri="{FF2B5EF4-FFF2-40B4-BE49-F238E27FC236}">
                <a16:creationId xmlns:a16="http://schemas.microsoft.com/office/drawing/2014/main" id="{08664E7D-7A2D-7575-3EB5-11CB18312A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93803" y="3701401"/>
            <a:ext cx="1518704" cy="688269"/>
          </a:xfrm>
          <a:prstGeom prst="rect">
            <a:avLst/>
          </a:prstGeom>
        </p:spPr>
      </p:pic>
      <p:pic>
        <p:nvPicPr>
          <p:cNvPr id="132" name="Picture 131" descr="A red and black text&#10;&#10;AI-generated content may be incorrect.">
            <a:extLst>
              <a:ext uri="{FF2B5EF4-FFF2-40B4-BE49-F238E27FC236}">
                <a16:creationId xmlns:a16="http://schemas.microsoft.com/office/drawing/2014/main" id="{74246B52-EACD-2126-1DA3-48F58DB7B3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52292" y="2807363"/>
            <a:ext cx="1452401" cy="485479"/>
          </a:xfrm>
          <a:prstGeom prst="rect">
            <a:avLst/>
          </a:prstGeom>
        </p:spPr>
      </p:pic>
      <p:pic>
        <p:nvPicPr>
          <p:cNvPr id="136" name="Picture 135" descr="A blue and black logo&#10;&#10;AI-generated content may be incorrect.">
            <a:extLst>
              <a:ext uri="{FF2B5EF4-FFF2-40B4-BE49-F238E27FC236}">
                <a16:creationId xmlns:a16="http://schemas.microsoft.com/office/drawing/2014/main" id="{E8DC13B5-60FE-1CA0-E786-8E699B1289B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7408" y="3093281"/>
            <a:ext cx="2184454" cy="1547037"/>
          </a:xfrm>
          <a:prstGeom prst="rect">
            <a:avLst/>
          </a:prstGeom>
        </p:spPr>
      </p:pic>
      <p:pic>
        <p:nvPicPr>
          <p:cNvPr id="138" name="Picture 137" descr="A close-up of a logo&#10;&#10;AI-generated content may be incorrect.">
            <a:extLst>
              <a:ext uri="{FF2B5EF4-FFF2-40B4-BE49-F238E27FC236}">
                <a16:creationId xmlns:a16="http://schemas.microsoft.com/office/drawing/2014/main" id="{294F629D-8342-4354-CAF9-3AAF4D5A95F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1495" y="2667262"/>
            <a:ext cx="890872" cy="890872"/>
          </a:xfrm>
          <a:prstGeom prst="rect">
            <a:avLst/>
          </a:prstGeom>
        </p:spPr>
      </p:pic>
      <p:pic>
        <p:nvPicPr>
          <p:cNvPr id="140" name="Picture 139" descr="A logo with a red circle and blue text&#10;&#10;AI-generated content may be incorrect.">
            <a:extLst>
              <a:ext uri="{FF2B5EF4-FFF2-40B4-BE49-F238E27FC236}">
                <a16:creationId xmlns:a16="http://schemas.microsoft.com/office/drawing/2014/main" id="{BF8282C4-EEAA-F7C1-0AF0-7A83ECE5DF8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90839" y="623044"/>
            <a:ext cx="1708400" cy="960975"/>
          </a:xfrm>
          <a:prstGeom prst="rect">
            <a:avLst/>
          </a:prstGeom>
        </p:spPr>
      </p:pic>
      <p:pic>
        <p:nvPicPr>
          <p:cNvPr id="144" name="Picture 143" descr="A red hexagons on a black background&#10;&#10;AI-generated content may be incorrect.">
            <a:extLst>
              <a:ext uri="{FF2B5EF4-FFF2-40B4-BE49-F238E27FC236}">
                <a16:creationId xmlns:a16="http://schemas.microsoft.com/office/drawing/2014/main" id="{1EE5B3DB-9E23-E4BD-399A-861FCD72C6A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17988" y="1378595"/>
            <a:ext cx="921090" cy="844824"/>
          </a:xfrm>
          <a:prstGeom prst="rect">
            <a:avLst/>
          </a:prstGeom>
        </p:spPr>
      </p:pic>
      <p:pic>
        <p:nvPicPr>
          <p:cNvPr id="146" name="Picture 145" descr="A blue and black logo&#10;&#10;AI-generated content may be incorrect.">
            <a:extLst>
              <a:ext uri="{FF2B5EF4-FFF2-40B4-BE49-F238E27FC236}">
                <a16:creationId xmlns:a16="http://schemas.microsoft.com/office/drawing/2014/main" id="{C6350785-ACE4-5A81-CFDB-432FE106001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60296" y="2055222"/>
            <a:ext cx="1717130" cy="306441"/>
          </a:xfrm>
          <a:prstGeom prst="rect">
            <a:avLst/>
          </a:prstGeom>
        </p:spPr>
      </p:pic>
      <p:pic>
        <p:nvPicPr>
          <p:cNvPr id="148" name="Picture 147" descr="A black background with blue text&#10;&#10;AI-generated content may be incorrect.">
            <a:extLst>
              <a:ext uri="{FF2B5EF4-FFF2-40B4-BE49-F238E27FC236}">
                <a16:creationId xmlns:a16="http://schemas.microsoft.com/office/drawing/2014/main" id="{1C53C04C-8000-5E14-0E97-0596FB69B23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770788" y="1378595"/>
            <a:ext cx="1767679" cy="483786"/>
          </a:xfrm>
          <a:prstGeom prst="rect">
            <a:avLst/>
          </a:prstGeom>
        </p:spPr>
      </p:pic>
      <p:pic>
        <p:nvPicPr>
          <p:cNvPr id="150" name="Picture 149" descr="A black background with blue text&#10;&#10;AI-generated content may be incorrect.">
            <a:extLst>
              <a:ext uri="{FF2B5EF4-FFF2-40B4-BE49-F238E27FC236}">
                <a16:creationId xmlns:a16="http://schemas.microsoft.com/office/drawing/2014/main" id="{D5B08192-9295-F6F0-DFF0-67AA087858B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17629" y="1742617"/>
            <a:ext cx="1440988" cy="520212"/>
          </a:xfrm>
          <a:prstGeom prst="rect">
            <a:avLst/>
          </a:prstGeom>
        </p:spPr>
      </p:pic>
      <p:pic>
        <p:nvPicPr>
          <p:cNvPr id="152" name="Picture 151" descr="A black and white logo&#10;&#10;AI-generated content may be incorrect.">
            <a:extLst>
              <a:ext uri="{FF2B5EF4-FFF2-40B4-BE49-F238E27FC236}">
                <a16:creationId xmlns:a16="http://schemas.microsoft.com/office/drawing/2014/main" id="{711481E7-D75C-5AD9-DCE2-64BD7CD1205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939441" y="428283"/>
            <a:ext cx="2013082" cy="767208"/>
          </a:xfrm>
          <a:prstGeom prst="rect">
            <a:avLst/>
          </a:prstGeom>
        </p:spPr>
      </p:pic>
      <p:pic>
        <p:nvPicPr>
          <p:cNvPr id="154" name="Picture 153" descr="A black background with a blue circle and white text&#10;&#10;AI-generated content may be incorrect.">
            <a:extLst>
              <a:ext uri="{FF2B5EF4-FFF2-40B4-BE49-F238E27FC236}">
                <a16:creationId xmlns:a16="http://schemas.microsoft.com/office/drawing/2014/main" id="{711F6785-6EA2-3E72-CBD3-09FEDE860F6D}"/>
              </a:ext>
            </a:extLst>
          </p:cNvPr>
          <p:cNvPicPr>
            <a:picLocks noChangeAspect="1"/>
          </p:cNvPicPr>
          <p:nvPr/>
        </p:nvPicPr>
        <p:blipFill>
          <a:blip r:embed="rId20">
            <a:extLst>
              <a:ext uri="{28A0092B-C50C-407E-A947-70E740481C1C}">
                <a14:useLocalDpi xmlns:a14="http://schemas.microsoft.com/office/drawing/2010/main" val="0"/>
              </a:ext>
            </a:extLst>
          </a:blip>
          <a:srcRect b="12910"/>
          <a:stretch>
            <a:fillRect/>
          </a:stretch>
        </p:blipFill>
        <p:spPr>
          <a:xfrm>
            <a:off x="4803867" y="832274"/>
            <a:ext cx="1761728" cy="483787"/>
          </a:xfrm>
          <a:prstGeom prst="rect">
            <a:avLst/>
          </a:prstGeom>
        </p:spPr>
      </p:pic>
      <p:pic>
        <p:nvPicPr>
          <p:cNvPr id="156" name="Picture 155" descr="A yellow sign with black letters&#10;&#10;AI-generated content may be incorrect.">
            <a:extLst>
              <a:ext uri="{FF2B5EF4-FFF2-40B4-BE49-F238E27FC236}">
                <a16:creationId xmlns:a16="http://schemas.microsoft.com/office/drawing/2014/main" id="{FA9B0308-25E4-4AD0-80F4-B29E1E05E06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121960" y="4839625"/>
            <a:ext cx="1665892" cy="393063"/>
          </a:xfrm>
          <a:prstGeom prst="rect">
            <a:avLst/>
          </a:prstGeom>
        </p:spPr>
      </p:pic>
      <p:pic>
        <p:nvPicPr>
          <p:cNvPr id="158" name="Picture 157" descr="A logo with hexagons and letters&#10;&#10;AI-generated content may be incorrect.">
            <a:extLst>
              <a:ext uri="{FF2B5EF4-FFF2-40B4-BE49-F238E27FC236}">
                <a16:creationId xmlns:a16="http://schemas.microsoft.com/office/drawing/2014/main" id="{1A642527-E5A8-6CE4-D983-D7C26A1622E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198085" y="970974"/>
            <a:ext cx="1209507" cy="524402"/>
          </a:xfrm>
          <a:prstGeom prst="rect">
            <a:avLst/>
          </a:prstGeom>
        </p:spPr>
      </p:pic>
      <p:pic>
        <p:nvPicPr>
          <p:cNvPr id="160" name="Picture 2">
            <a:extLst>
              <a:ext uri="{FF2B5EF4-FFF2-40B4-BE49-F238E27FC236}">
                <a16:creationId xmlns:a16="http://schemas.microsoft.com/office/drawing/2014/main" id="{78B35141-9344-E276-07C0-00A830EFE06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991384" y="1602421"/>
            <a:ext cx="1810376" cy="686434"/>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descr="A red hexagon with white letters&#10;&#10;AI-generated content may be incorrect.">
            <a:extLst>
              <a:ext uri="{FF2B5EF4-FFF2-40B4-BE49-F238E27FC236}">
                <a16:creationId xmlns:a16="http://schemas.microsoft.com/office/drawing/2014/main" id="{80F15859-2749-6E90-08D7-C2CE88B4DBA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151469" y="1911542"/>
            <a:ext cx="1412264" cy="464947"/>
          </a:xfrm>
          <a:prstGeom prst="rect">
            <a:avLst/>
          </a:prstGeom>
        </p:spPr>
      </p:pic>
      <p:pic>
        <p:nvPicPr>
          <p:cNvPr id="164" name="Picture 163" descr="A black and grey logo&#10;&#10;AI-generated content may be incorrect.">
            <a:extLst>
              <a:ext uri="{FF2B5EF4-FFF2-40B4-BE49-F238E27FC236}">
                <a16:creationId xmlns:a16="http://schemas.microsoft.com/office/drawing/2014/main" id="{F8043E31-F756-BD3C-D431-85089423709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129595" y="2461063"/>
            <a:ext cx="1658257" cy="545934"/>
          </a:xfrm>
          <a:prstGeom prst="rect">
            <a:avLst/>
          </a:prstGeom>
        </p:spPr>
      </p:pic>
      <p:pic>
        <p:nvPicPr>
          <p:cNvPr id="166" name="Picture 165" descr="A blue text on a black background&#10;&#10;AI-generated content may be incorrect.">
            <a:extLst>
              <a:ext uri="{FF2B5EF4-FFF2-40B4-BE49-F238E27FC236}">
                <a16:creationId xmlns:a16="http://schemas.microsoft.com/office/drawing/2014/main" id="{4C188070-B723-CB17-F405-8E55E2AA0D8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938165" y="3176828"/>
            <a:ext cx="2085018" cy="686433"/>
          </a:xfrm>
          <a:prstGeom prst="rect">
            <a:avLst/>
          </a:prstGeom>
        </p:spPr>
      </p:pic>
      <p:pic>
        <p:nvPicPr>
          <p:cNvPr id="168" name="Picture 167" descr="A red and black logo&#10;&#10;AI-generated content may be incorrect.">
            <a:extLst>
              <a:ext uri="{FF2B5EF4-FFF2-40B4-BE49-F238E27FC236}">
                <a16:creationId xmlns:a16="http://schemas.microsoft.com/office/drawing/2014/main" id="{7BC7F26F-A205-AE53-E08E-3963DE266FD6}"/>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269906" y="2823116"/>
            <a:ext cx="1055085" cy="670289"/>
          </a:xfrm>
          <a:prstGeom prst="rect">
            <a:avLst/>
          </a:prstGeom>
        </p:spPr>
      </p:pic>
      <p:pic>
        <p:nvPicPr>
          <p:cNvPr id="170" name="Picture 169" descr="A red and black logo&#10;&#10;AI-generated content may be incorrect.">
            <a:extLst>
              <a:ext uri="{FF2B5EF4-FFF2-40B4-BE49-F238E27FC236}">
                <a16:creationId xmlns:a16="http://schemas.microsoft.com/office/drawing/2014/main" id="{9F9B287C-0546-F152-DEB1-FCBEA092596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113036" y="4279578"/>
            <a:ext cx="1626566" cy="306887"/>
          </a:xfrm>
          <a:prstGeom prst="rect">
            <a:avLst/>
          </a:prstGeom>
        </p:spPr>
      </p:pic>
      <p:pic>
        <p:nvPicPr>
          <p:cNvPr id="174" name="Picture 173" descr="A red and black text&#10;&#10;AI-generated content may be incorrect.">
            <a:extLst>
              <a:ext uri="{FF2B5EF4-FFF2-40B4-BE49-F238E27FC236}">
                <a16:creationId xmlns:a16="http://schemas.microsoft.com/office/drawing/2014/main" id="{01EED0A7-B169-CDAD-2E9C-46C13F4E53A2}"/>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97410" y="957858"/>
            <a:ext cx="1648161" cy="458196"/>
          </a:xfrm>
          <a:prstGeom prst="rect">
            <a:avLst/>
          </a:prstGeom>
        </p:spPr>
      </p:pic>
      <p:pic>
        <p:nvPicPr>
          <p:cNvPr id="176" name="Picture 175" descr="A colorful hexagon with letters&#10;&#10;AI-generated content may be incorrect.">
            <a:extLst>
              <a:ext uri="{FF2B5EF4-FFF2-40B4-BE49-F238E27FC236}">
                <a16:creationId xmlns:a16="http://schemas.microsoft.com/office/drawing/2014/main" id="{16F70843-9359-580F-1A4B-9EDBEA1C8A1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10252090" y="3816338"/>
            <a:ext cx="1155502" cy="971344"/>
          </a:xfrm>
          <a:prstGeom prst="rect">
            <a:avLst/>
          </a:prstGeom>
        </p:spPr>
      </p:pic>
      <p:pic>
        <p:nvPicPr>
          <p:cNvPr id="178" name="Picture 177" descr="A red and black text&#10;&#10;AI-generated content may be incorrect.">
            <a:extLst>
              <a:ext uri="{FF2B5EF4-FFF2-40B4-BE49-F238E27FC236}">
                <a16:creationId xmlns:a16="http://schemas.microsoft.com/office/drawing/2014/main" id="{E75A945A-362F-B960-2086-B20A4B68F48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165109" y="5543866"/>
            <a:ext cx="1867384" cy="402087"/>
          </a:xfrm>
          <a:prstGeom prst="rect">
            <a:avLst/>
          </a:prstGeom>
        </p:spPr>
      </p:pic>
      <p:pic>
        <p:nvPicPr>
          <p:cNvPr id="1026" name="Picture 2">
            <a:extLst>
              <a:ext uri="{FF2B5EF4-FFF2-40B4-BE49-F238E27FC236}">
                <a16:creationId xmlns:a16="http://schemas.microsoft.com/office/drawing/2014/main" id="{58F49771-F1CE-6D60-6824-4C376121C8A6}"/>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0541526" y="5184347"/>
            <a:ext cx="747892" cy="532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64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11424" y="2314615"/>
            <a:ext cx="10009112" cy="707886"/>
          </a:xfrm>
        </p:spPr>
        <p:txBody>
          <a:bodyPr/>
          <a:lstStyle/>
          <a:p>
            <a:pPr algn="ctr"/>
            <a:r>
              <a:rPr lang="nl-BE"/>
              <a:t>Ecta drivers app</a:t>
            </a:r>
          </a:p>
        </p:txBody>
      </p:sp>
      <p:sp>
        <p:nvSpPr>
          <p:cNvPr id="5" name="Tijdelijke aanduiding voor tekst 2"/>
          <p:cNvSpPr txBox="1">
            <a:spLocks/>
          </p:cNvSpPr>
          <p:nvPr/>
        </p:nvSpPr>
        <p:spPr>
          <a:xfrm>
            <a:off x="2351584" y="4178220"/>
            <a:ext cx="6980110" cy="429663"/>
          </a:xfrm>
          <a:prstGeom prst="rect">
            <a:avLst/>
          </a:prstGeom>
        </p:spPr>
        <p:txBody>
          <a:bodyPr vert="horz" lIns="0" tIns="45720" rIns="91440" bIns="45720" rtlCol="0">
            <a:noAutofit/>
          </a:bodyPr>
          <a:lstStyle>
            <a:lvl1pPr marL="342900" indent="-342900" algn="l" defTabSz="914400" rtl="0" eaLnBrk="1" latinLnBrk="0" hangingPunct="1">
              <a:spcBef>
                <a:spcPct val="20000"/>
              </a:spcBef>
              <a:buFontTx/>
              <a:buNone/>
              <a:defRPr sz="1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nl-BE" sz="2400" b="1" i="0" u="none" strike="noStrike" kern="1200" cap="none" spc="0" normalizeH="0" baseline="0" noProof="0">
              <a:ln>
                <a:noFill/>
              </a:ln>
              <a:solidFill>
                <a:prstClr val="black"/>
              </a:solidFill>
              <a:effectLst/>
              <a:uLnTx/>
              <a:uFillTx/>
              <a:latin typeface="Calibri"/>
              <a:ea typeface="+mn-ea"/>
              <a:cs typeface="+mn-cs"/>
            </a:endParaRPr>
          </a:p>
        </p:txBody>
      </p:sp>
      <p:sp>
        <p:nvSpPr>
          <p:cNvPr id="6" name="Tijdelijke aanduiding voor dianumm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Grafik 6">
            <a:extLst>
              <a:ext uri="{FF2B5EF4-FFF2-40B4-BE49-F238E27FC236}">
                <a16:creationId xmlns:a16="http://schemas.microsoft.com/office/drawing/2014/main" id="{F521C2D2-FA59-D9C8-7A64-42A05E42A2A6}"/>
              </a:ext>
            </a:extLst>
          </p:cNvPr>
          <p:cNvPicPr>
            <a:picLocks noChangeAspect="1"/>
          </p:cNvPicPr>
          <p:nvPr/>
        </p:nvPicPr>
        <p:blipFill>
          <a:blip r:embed="rId3"/>
          <a:stretch>
            <a:fillRect/>
          </a:stretch>
        </p:blipFill>
        <p:spPr>
          <a:xfrm>
            <a:off x="2207568" y="3356992"/>
            <a:ext cx="1567576" cy="2850484"/>
          </a:xfrm>
          <a:prstGeom prst="rect">
            <a:avLst/>
          </a:prstGeom>
          <a:ln>
            <a:solidFill>
              <a:schemeClr val="accent1"/>
            </a:solidFill>
          </a:ln>
        </p:spPr>
      </p:pic>
      <p:sp>
        <p:nvSpPr>
          <p:cNvPr id="8" name="Textfeld 7">
            <a:extLst>
              <a:ext uri="{FF2B5EF4-FFF2-40B4-BE49-F238E27FC236}">
                <a16:creationId xmlns:a16="http://schemas.microsoft.com/office/drawing/2014/main" id="{EC4262A0-31F0-1824-1252-C022EBD4D3AA}"/>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10" name="Grafik 9">
            <a:extLst>
              <a:ext uri="{FF2B5EF4-FFF2-40B4-BE49-F238E27FC236}">
                <a16:creationId xmlns:a16="http://schemas.microsoft.com/office/drawing/2014/main" id="{4FDDEA97-8FA9-963B-A5E7-A8350F8E69EB}"/>
              </a:ext>
            </a:extLst>
          </p:cNvPr>
          <p:cNvPicPr>
            <a:picLocks noChangeAspect="1"/>
          </p:cNvPicPr>
          <p:nvPr/>
        </p:nvPicPr>
        <p:blipFill>
          <a:blip r:embed="rId4"/>
          <a:stretch>
            <a:fillRect/>
          </a:stretch>
        </p:blipFill>
        <p:spPr>
          <a:xfrm>
            <a:off x="9762430" y="6233545"/>
            <a:ext cx="756304" cy="578711"/>
          </a:xfrm>
          <a:prstGeom prst="rect">
            <a:avLst/>
          </a:prstGeom>
        </p:spPr>
      </p:pic>
      <p:pic>
        <p:nvPicPr>
          <p:cNvPr id="11" name="Grafik 10">
            <a:extLst>
              <a:ext uri="{FF2B5EF4-FFF2-40B4-BE49-F238E27FC236}">
                <a16:creationId xmlns:a16="http://schemas.microsoft.com/office/drawing/2014/main" id="{08CD2EE8-06DF-DCEA-28EF-FF79977691A0}"/>
              </a:ext>
            </a:extLst>
          </p:cNvPr>
          <p:cNvPicPr>
            <a:picLocks noChangeAspect="1"/>
          </p:cNvPicPr>
          <p:nvPr/>
        </p:nvPicPr>
        <p:blipFill>
          <a:blip r:embed="rId5"/>
          <a:stretch>
            <a:fillRect/>
          </a:stretch>
        </p:blipFill>
        <p:spPr>
          <a:xfrm>
            <a:off x="8605429" y="6205526"/>
            <a:ext cx="994637" cy="568364"/>
          </a:xfrm>
          <a:prstGeom prst="rect">
            <a:avLst/>
          </a:prstGeom>
        </p:spPr>
      </p:pic>
      <p:pic>
        <p:nvPicPr>
          <p:cNvPr id="12" name="Grafik 11">
            <a:extLst>
              <a:ext uri="{FF2B5EF4-FFF2-40B4-BE49-F238E27FC236}">
                <a16:creationId xmlns:a16="http://schemas.microsoft.com/office/drawing/2014/main" id="{9E375C05-ADE5-4592-7C58-454D34D48B66}"/>
              </a:ext>
            </a:extLst>
          </p:cNvPr>
          <p:cNvPicPr>
            <a:picLocks noChangeAspect="1"/>
          </p:cNvPicPr>
          <p:nvPr/>
        </p:nvPicPr>
        <p:blipFill>
          <a:blip r:embed="rId6"/>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715600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DA1320C9-7ADB-42B4-9831-156C3F8D1219}"/>
              </a:ext>
            </a:extLst>
          </p:cNvPr>
          <p:cNvSpPr>
            <a:spLocks noGrp="1"/>
          </p:cNvSpPr>
          <p:nvPr>
            <p:ph type="sldNum" sz="quarter" idx="4"/>
          </p:nvPr>
        </p:nvSpPr>
        <p:spPr>
          <a:xfrm>
            <a:off x="9120336" y="6450844"/>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tel 1">
            <a:extLst>
              <a:ext uri="{FF2B5EF4-FFF2-40B4-BE49-F238E27FC236}">
                <a16:creationId xmlns:a16="http://schemas.microsoft.com/office/drawing/2014/main" id="{6734880F-B493-45D8-89DC-F5A3ED5FDA6C}"/>
              </a:ext>
            </a:extLst>
          </p:cNvPr>
          <p:cNvSpPr>
            <a:spLocks noGrp="1"/>
          </p:cNvSpPr>
          <p:nvPr>
            <p:ph type="title"/>
          </p:nvPr>
        </p:nvSpPr>
        <p:spPr>
          <a:xfrm>
            <a:off x="3503712" y="647334"/>
            <a:ext cx="8280920" cy="707886"/>
          </a:xfrm>
        </p:spPr>
        <p:txBody>
          <a:bodyPr/>
          <a:lstStyle/>
          <a:p>
            <a:pPr algn="ctr"/>
            <a:r>
              <a:rPr lang="nl-BE"/>
              <a:t>Ecta drivers app</a:t>
            </a:r>
            <a:endParaRPr lang="en-US"/>
          </a:p>
        </p:txBody>
      </p:sp>
      <p:pic>
        <p:nvPicPr>
          <p:cNvPr id="12" name="Grafik 11" descr="Benutzer mit einfarbiger Füllung">
            <a:extLst>
              <a:ext uri="{FF2B5EF4-FFF2-40B4-BE49-F238E27FC236}">
                <a16:creationId xmlns:a16="http://schemas.microsoft.com/office/drawing/2014/main" id="{F55434F1-5710-D471-E693-B7DF39DD6B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55878" y="2350920"/>
            <a:ext cx="2617440" cy="2617440"/>
          </a:xfrm>
          <a:prstGeom prst="rect">
            <a:avLst/>
          </a:prstGeom>
        </p:spPr>
      </p:pic>
      <p:sp>
        <p:nvSpPr>
          <p:cNvPr id="13" name="Textfeld 12">
            <a:extLst>
              <a:ext uri="{FF2B5EF4-FFF2-40B4-BE49-F238E27FC236}">
                <a16:creationId xmlns:a16="http://schemas.microsoft.com/office/drawing/2014/main" id="{ED3F522E-E216-954A-E330-CEE3C8375A7D}"/>
              </a:ext>
            </a:extLst>
          </p:cNvPr>
          <p:cNvSpPr txBox="1"/>
          <p:nvPr/>
        </p:nvSpPr>
        <p:spPr>
          <a:xfrm>
            <a:off x="2697137" y="4630373"/>
            <a:ext cx="15399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a:ln>
                  <a:noFill/>
                </a:ln>
                <a:solidFill>
                  <a:prstClr val="black"/>
                </a:solidFill>
                <a:effectLst/>
                <a:uLnTx/>
                <a:uFillTx/>
                <a:latin typeface="Calibri"/>
                <a:ea typeface="+mn-ea"/>
                <a:cs typeface="+mn-cs"/>
              </a:rPr>
              <a:t>2000</a:t>
            </a:r>
            <a:br>
              <a:rPr kumimoji="0" lang="de-AT" sz="2800" b="1" i="0" u="none" strike="noStrike" kern="1200" cap="none" spc="0" normalizeH="0" baseline="0" noProof="0">
                <a:ln>
                  <a:noFill/>
                </a:ln>
                <a:solidFill>
                  <a:prstClr val="black"/>
                </a:solidFill>
                <a:effectLst/>
                <a:uLnTx/>
                <a:uFillTx/>
                <a:latin typeface="Calibri"/>
                <a:ea typeface="+mn-ea"/>
                <a:cs typeface="+mn-cs"/>
              </a:rPr>
            </a:br>
            <a:r>
              <a:rPr kumimoji="0" lang="de-AT" sz="2000" b="0" i="0" u="none" strike="noStrike" kern="1200" cap="none" spc="0" normalizeH="0" baseline="0" noProof="0">
                <a:ln>
                  <a:noFill/>
                </a:ln>
                <a:solidFill>
                  <a:prstClr val="black"/>
                </a:solidFill>
                <a:effectLst/>
                <a:uLnTx/>
                <a:uFillTx/>
                <a:latin typeface="Calibri"/>
                <a:ea typeface="+mn-ea"/>
                <a:cs typeface="+mn-cs"/>
              </a:rPr>
              <a:t>Drivers</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Grafik 13" descr="Einchecken mit einfarbiger Füllung">
            <a:extLst>
              <a:ext uri="{FF2B5EF4-FFF2-40B4-BE49-F238E27FC236}">
                <a16:creationId xmlns:a16="http://schemas.microsoft.com/office/drawing/2014/main" id="{7FC60CA5-1F71-A2E9-377A-9AA54C80DE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8109" y="2665378"/>
            <a:ext cx="1969368" cy="1969368"/>
          </a:xfrm>
          <a:prstGeom prst="rect">
            <a:avLst/>
          </a:prstGeom>
        </p:spPr>
      </p:pic>
      <p:sp>
        <p:nvSpPr>
          <p:cNvPr id="15" name="Textfeld 14">
            <a:extLst>
              <a:ext uri="{FF2B5EF4-FFF2-40B4-BE49-F238E27FC236}">
                <a16:creationId xmlns:a16="http://schemas.microsoft.com/office/drawing/2014/main" id="{E8DDF772-5F65-0C87-07AA-2904651CED08}"/>
              </a:ext>
            </a:extLst>
          </p:cNvPr>
          <p:cNvSpPr txBox="1"/>
          <p:nvPr/>
        </p:nvSpPr>
        <p:spPr>
          <a:xfrm>
            <a:off x="4009428" y="4667113"/>
            <a:ext cx="4065137"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a:ln>
                  <a:noFill/>
                </a:ln>
                <a:solidFill>
                  <a:prstClr val="black"/>
                </a:solidFill>
                <a:effectLst/>
                <a:uLnTx/>
                <a:uFillTx/>
                <a:latin typeface="Calibri"/>
                <a:ea typeface="+mn-ea"/>
                <a:cs typeface="+mn-cs"/>
              </a:rPr>
              <a:t>1300+</a:t>
            </a:r>
            <a:br>
              <a:rPr kumimoji="0" lang="de-AT" sz="2800" b="1" i="0" u="none" strike="noStrike" kern="1200" cap="none" spc="0" normalizeH="0" baseline="0" noProof="0">
                <a:ln>
                  <a:noFill/>
                </a:ln>
                <a:solidFill>
                  <a:prstClr val="black"/>
                </a:solidFill>
                <a:effectLst/>
                <a:uLnTx/>
                <a:uFillTx/>
                <a:latin typeface="Calibri"/>
                <a:ea typeface="+mn-ea"/>
                <a:cs typeface="+mn-cs"/>
              </a:rPr>
            </a:br>
            <a:r>
              <a:rPr kumimoji="0" lang="de-AT" sz="2000" b="0" i="0" u="none" strike="noStrike" kern="1200" cap="none" spc="0" normalizeH="0" baseline="0" noProof="0">
                <a:ln>
                  <a:noFill/>
                </a:ln>
                <a:solidFill>
                  <a:prstClr val="black"/>
                </a:solidFill>
                <a:effectLst/>
                <a:uLnTx/>
                <a:uFillTx/>
                <a:latin typeface="Calibri"/>
                <a:ea typeface="+mn-ea"/>
                <a:cs typeface="+mn-cs"/>
              </a:rPr>
              <a:t>Locations</a:t>
            </a:r>
            <a:br>
              <a:rPr kumimoji="0" lang="de-AT" sz="2000" b="0" i="0" u="none" strike="noStrike" kern="1200" cap="none" spc="0" normalizeH="0" baseline="0" noProof="0">
                <a:ln>
                  <a:noFill/>
                </a:ln>
                <a:solidFill>
                  <a:prstClr val="black"/>
                </a:solidFill>
                <a:effectLst/>
                <a:uLnTx/>
                <a:uFillTx/>
                <a:latin typeface="Calibri"/>
                <a:ea typeface="+mn-ea"/>
                <a:cs typeface="+mn-cs"/>
              </a:rPr>
            </a:br>
            <a:r>
              <a:rPr kumimoji="0" lang="de-AT" sz="2000" b="0" i="0" u="none" strike="noStrike" kern="1200" cap="none" spc="0" normalizeH="0" baseline="0" noProof="0" err="1">
                <a:ln>
                  <a:noFill/>
                </a:ln>
                <a:solidFill>
                  <a:prstClr val="black"/>
                </a:solidFill>
                <a:effectLst/>
                <a:uLnTx/>
                <a:uFillTx/>
                <a:latin typeface="Calibri"/>
                <a:ea typeface="+mn-ea"/>
                <a:cs typeface="+mn-cs"/>
              </a:rPr>
              <a:t>to</a:t>
            </a:r>
            <a:r>
              <a:rPr kumimoji="0" lang="de-AT" sz="2000" b="0" i="0" u="none" strike="noStrike" kern="1200" cap="none" spc="0" normalizeH="0" baseline="0" noProof="0">
                <a:ln>
                  <a:noFill/>
                </a:ln>
                <a:solidFill>
                  <a:prstClr val="black"/>
                </a:solidFill>
                <a:effectLst/>
                <a:uLnTx/>
                <a:uFillTx/>
                <a:latin typeface="Calibri"/>
                <a:ea typeface="+mn-ea"/>
                <a:cs typeface="+mn-cs"/>
              </a:rPr>
              <a:t> rate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feld 15">
            <a:extLst>
              <a:ext uri="{FF2B5EF4-FFF2-40B4-BE49-F238E27FC236}">
                <a16:creationId xmlns:a16="http://schemas.microsoft.com/office/drawing/2014/main" id="{3843BA4A-DDB1-FF50-B54C-CB90FA7F621B}"/>
              </a:ext>
            </a:extLst>
          </p:cNvPr>
          <p:cNvSpPr txBox="1"/>
          <p:nvPr/>
        </p:nvSpPr>
        <p:spPr>
          <a:xfrm>
            <a:off x="7112268" y="4688436"/>
            <a:ext cx="279573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2800" b="1" i="0" u="none" strike="noStrike" kern="1200" cap="none" spc="0" normalizeH="0" baseline="0" noProof="0">
                <a:ln>
                  <a:noFill/>
                </a:ln>
                <a:solidFill>
                  <a:prstClr val="black"/>
                </a:solidFill>
                <a:effectLst/>
                <a:uLnTx/>
                <a:uFillTx/>
                <a:latin typeface="Calibri"/>
                <a:ea typeface="+mn-ea"/>
                <a:cs typeface="+mn-cs"/>
              </a:rPr>
              <a:t>One </a:t>
            </a:r>
            <a:r>
              <a:rPr kumimoji="0" lang="de-AT" sz="2800" b="1" i="0" u="none" strike="noStrike" kern="1200" cap="none" spc="0" normalizeH="0" baseline="0" noProof="0" err="1">
                <a:ln>
                  <a:noFill/>
                </a:ln>
                <a:solidFill>
                  <a:prstClr val="black"/>
                </a:solidFill>
                <a:effectLst/>
                <a:uLnTx/>
                <a:uFillTx/>
                <a:latin typeface="Calibri"/>
                <a:ea typeface="+mn-ea"/>
                <a:cs typeface="+mn-cs"/>
              </a:rPr>
              <a:t>third</a:t>
            </a:r>
            <a:r>
              <a:rPr kumimoji="0" lang="de-AT" sz="2800" b="1" i="0" u="none" strike="noStrike" kern="1200" cap="none" spc="0" normalizeH="0" baseline="0" noProof="0">
                <a:ln>
                  <a:noFill/>
                </a:ln>
                <a:solidFill>
                  <a:prstClr val="black"/>
                </a:solidFill>
                <a:effectLst/>
                <a:uLnTx/>
                <a:uFillTx/>
                <a:latin typeface="Calibri"/>
                <a:ea typeface="+mn-ea"/>
                <a:cs typeface="+mn-cs"/>
              </a:rPr>
              <a:t>+ </a:t>
            </a:r>
            <a:r>
              <a:rPr kumimoji="0" lang="de-AT" sz="2800" b="1" i="0" u="none" strike="noStrike" kern="1200" cap="none" spc="0" normalizeH="0" baseline="0" noProof="0" err="1">
                <a:ln>
                  <a:noFill/>
                </a:ln>
                <a:solidFill>
                  <a:prstClr val="black"/>
                </a:solidFill>
                <a:effectLst/>
                <a:uLnTx/>
                <a:uFillTx/>
                <a:latin typeface="Calibri"/>
                <a:ea typeface="+mn-ea"/>
                <a:cs typeface="+mn-cs"/>
              </a:rPr>
              <a:t>of</a:t>
            </a:r>
            <a:r>
              <a:rPr kumimoji="0" lang="de-AT" sz="2800" b="1" i="0" u="none" strike="noStrike" kern="1200" cap="none" spc="0" normalizeH="0" baseline="0" noProof="0">
                <a:ln>
                  <a:noFill/>
                </a:ln>
                <a:solidFill>
                  <a:prstClr val="black"/>
                </a:solidFill>
                <a:effectLst/>
                <a:uLnTx/>
                <a:uFillTx/>
                <a:latin typeface="Calibri"/>
                <a:ea typeface="+mn-ea"/>
                <a:cs typeface="+mn-cs"/>
              </a:rPr>
              <a:t> </a:t>
            </a:r>
            <a:r>
              <a:rPr kumimoji="0" lang="de-AT" sz="2800" b="1" i="0" u="none" strike="noStrike" kern="1200" cap="none" spc="0" normalizeH="0" baseline="0" noProof="0" err="1">
                <a:ln>
                  <a:noFill/>
                </a:ln>
                <a:solidFill>
                  <a:prstClr val="black"/>
                </a:solidFill>
                <a:effectLst/>
                <a:uLnTx/>
                <a:uFillTx/>
                <a:latin typeface="Calibri"/>
                <a:ea typeface="+mn-ea"/>
                <a:cs typeface="+mn-cs"/>
              </a:rPr>
              <a:t>the</a:t>
            </a:r>
            <a:endParaRPr kumimoji="0" lang="de-AT" sz="28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2000" b="0" i="0" u="none" strike="noStrike" kern="1200" cap="none" spc="0" normalizeH="0" baseline="0" noProof="0">
                <a:ln>
                  <a:noFill/>
                </a:ln>
                <a:solidFill>
                  <a:prstClr val="black"/>
                </a:solidFill>
                <a:effectLst/>
                <a:uLnTx/>
                <a:uFillTx/>
                <a:latin typeface="Calibri"/>
                <a:ea typeface="+mn-ea"/>
                <a:cs typeface="+mn-cs"/>
              </a:rPr>
              <a:t>ECTA Members</a:t>
            </a:r>
            <a:br>
              <a:rPr kumimoji="0" lang="de-AT" sz="2000" b="0" i="0" u="none" strike="noStrike" kern="1200" cap="none" spc="0" normalizeH="0" baseline="0" noProof="0">
                <a:ln>
                  <a:noFill/>
                </a:ln>
                <a:solidFill>
                  <a:prstClr val="black"/>
                </a:solidFill>
                <a:effectLst/>
                <a:uLnTx/>
                <a:uFillTx/>
                <a:latin typeface="Calibri"/>
                <a:ea typeface="+mn-ea"/>
                <a:cs typeface="+mn-cs"/>
              </a:rPr>
            </a:br>
            <a:r>
              <a:rPr kumimoji="0" lang="de-AT" sz="2000" b="0" i="0" u="none" strike="noStrike" kern="1200" cap="none" spc="0" normalizeH="0" baseline="0" noProof="0" err="1">
                <a:ln>
                  <a:noFill/>
                </a:ln>
                <a:solidFill>
                  <a:prstClr val="black"/>
                </a:solidFill>
                <a:effectLst/>
                <a:uLnTx/>
                <a:uFillTx/>
                <a:latin typeface="Calibri"/>
                <a:ea typeface="+mn-ea"/>
                <a:cs typeface="+mn-cs"/>
              </a:rPr>
              <a:t>use</a:t>
            </a:r>
            <a:r>
              <a:rPr kumimoji="0" lang="de-AT" sz="2000" b="0" i="0" u="none" strike="noStrike" kern="1200" cap="none" spc="0" normalizeH="0" baseline="0" noProof="0">
                <a:ln>
                  <a:noFill/>
                </a:ln>
                <a:solidFill>
                  <a:prstClr val="black"/>
                </a:solidFill>
                <a:effectLst/>
                <a:uLnTx/>
                <a:uFillTx/>
                <a:latin typeface="Calibri"/>
                <a:ea typeface="+mn-ea"/>
                <a:cs typeface="+mn-cs"/>
              </a:rPr>
              <a:t> </a:t>
            </a:r>
            <a:r>
              <a:rPr kumimoji="0" lang="de-AT" sz="2000" b="0" i="0" u="none" strike="noStrike" kern="1200" cap="none" spc="0" normalizeH="0" baseline="0" noProof="0" err="1">
                <a:ln>
                  <a:noFill/>
                </a:ln>
                <a:solidFill>
                  <a:prstClr val="black"/>
                </a:solidFill>
                <a:effectLst/>
                <a:uLnTx/>
                <a:uFillTx/>
                <a:latin typeface="Calibri"/>
                <a:ea typeface="+mn-ea"/>
                <a:cs typeface="+mn-cs"/>
              </a:rPr>
              <a:t>it</a:t>
            </a:r>
            <a:r>
              <a:rPr kumimoji="0" lang="de-AT" sz="2000" b="0" i="0" u="none" strike="noStrike" kern="1200" cap="none" spc="0" normalizeH="0" baseline="0" noProof="0">
                <a:ln>
                  <a:noFill/>
                </a:ln>
                <a:solidFill>
                  <a:prstClr val="black"/>
                </a:solidFill>
                <a:effectLst/>
                <a:uLnTx/>
                <a:uFillTx/>
                <a:latin typeface="Calibri"/>
                <a:ea typeface="+mn-ea"/>
                <a:cs typeface="+mn-cs"/>
              </a:rPr>
              <a:t> </a:t>
            </a:r>
            <a:r>
              <a:rPr kumimoji="0" lang="de-AT" sz="2000" b="0" i="0" u="none" strike="noStrike" kern="1200" cap="none" spc="0" normalizeH="0" baseline="0" noProof="0" err="1">
                <a:ln>
                  <a:noFill/>
                </a:ln>
                <a:solidFill>
                  <a:prstClr val="black"/>
                </a:solidFill>
                <a:effectLst/>
                <a:uLnTx/>
                <a:uFillTx/>
                <a:latin typeface="Calibri"/>
                <a:ea typeface="+mn-ea"/>
                <a:cs typeface="+mn-cs"/>
              </a:rPr>
              <a:t>already</a:t>
            </a:r>
            <a:endParaRPr kumimoji="0" lang="de-AT" sz="2000" b="0" i="0" u="none" strike="noStrike" kern="1200" cap="none" spc="0" normalizeH="0" baseline="0" noProof="0">
              <a:ln>
                <a:noFill/>
              </a:ln>
              <a:solidFill>
                <a:prstClr val="black"/>
              </a:solidFill>
              <a:effectLst/>
              <a:uLnTx/>
              <a:uFillTx/>
              <a:latin typeface="Calibri"/>
              <a:ea typeface="+mn-ea"/>
              <a:cs typeface="+mn-cs"/>
            </a:endParaRPr>
          </a:p>
        </p:txBody>
      </p:sp>
      <p:sp>
        <p:nvSpPr>
          <p:cNvPr id="17" name="Smiley 16">
            <a:extLst>
              <a:ext uri="{FF2B5EF4-FFF2-40B4-BE49-F238E27FC236}">
                <a16:creationId xmlns:a16="http://schemas.microsoft.com/office/drawing/2014/main" id="{B7A9E30C-A292-3E37-91A2-461C680EB3FF}"/>
              </a:ext>
            </a:extLst>
          </p:cNvPr>
          <p:cNvSpPr/>
          <p:nvPr/>
        </p:nvSpPr>
        <p:spPr>
          <a:xfrm>
            <a:off x="7724215" y="2766237"/>
            <a:ext cx="1631611" cy="1616077"/>
          </a:xfrm>
          <a:prstGeom prst="smileyFace">
            <a:avLst/>
          </a:prstGeom>
          <a:solidFill>
            <a:schemeClr val="tx2">
              <a:lumMod val="60000"/>
              <a:lumOff val="4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463562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85717593-DF88-968C-19D6-89AC7A51EF89}"/>
              </a:ext>
            </a:extLst>
          </p:cNvPr>
          <p:cNvSpPr>
            <a:spLocks noGrp="1"/>
          </p:cNvSpPr>
          <p:nvPr>
            <p:ph type="sldNum" sz="quarter" idx="12"/>
          </p:nvPr>
        </p:nvSpPr>
        <p:spPr/>
        <p:txBody>
          <a:bodyPr/>
          <a:lstStyle/>
          <a:p>
            <a:fld id="{B732B52A-04A2-4473-90F7-6695E373C055}" type="slidenum">
              <a:rPr lang="en-US" smtClean="0"/>
              <a:t>37</a:t>
            </a:fld>
            <a:endParaRPr lang="en-US"/>
          </a:p>
        </p:txBody>
      </p:sp>
      <p:sp>
        <p:nvSpPr>
          <p:cNvPr id="3" name="Titel 2">
            <a:extLst>
              <a:ext uri="{FF2B5EF4-FFF2-40B4-BE49-F238E27FC236}">
                <a16:creationId xmlns:a16="http://schemas.microsoft.com/office/drawing/2014/main" id="{9A87E4FC-635E-A95D-BFB4-9FB3CFD5CBBD}"/>
              </a:ext>
            </a:extLst>
          </p:cNvPr>
          <p:cNvSpPr>
            <a:spLocks noGrp="1"/>
          </p:cNvSpPr>
          <p:nvPr>
            <p:ph type="title"/>
          </p:nvPr>
        </p:nvSpPr>
        <p:spPr>
          <a:xfrm>
            <a:off x="457091" y="540147"/>
            <a:ext cx="7450181" cy="523220"/>
          </a:xfrm>
        </p:spPr>
        <p:txBody>
          <a:bodyPr/>
          <a:lstStyle/>
          <a:p>
            <a:r>
              <a:rPr lang="nl-BE" dirty="0"/>
              <a:t>Truck drivers </a:t>
            </a:r>
            <a:r>
              <a:rPr lang="nl-BE" dirty="0" err="1"/>
              <a:t>give</a:t>
            </a:r>
            <a:r>
              <a:rPr lang="nl-BE" dirty="0"/>
              <a:t> fair ratings </a:t>
            </a:r>
            <a:r>
              <a:rPr lang="nl-BE" dirty="0" err="1"/>
              <a:t>and</a:t>
            </a:r>
            <a:r>
              <a:rPr lang="nl-BE" dirty="0"/>
              <a:t> </a:t>
            </a:r>
            <a:r>
              <a:rPr lang="nl-BE" dirty="0" err="1"/>
              <a:t>mostly</a:t>
            </a:r>
            <a:r>
              <a:rPr lang="nl-BE" dirty="0"/>
              <a:t> </a:t>
            </a:r>
            <a:r>
              <a:rPr lang="nl-BE" dirty="0" err="1"/>
              <a:t>positive</a:t>
            </a:r>
            <a:endParaRPr lang="nl-BE" dirty="0"/>
          </a:p>
        </p:txBody>
      </p:sp>
      <p:pic>
        <p:nvPicPr>
          <p:cNvPr id="5" name="Afbeelding 4">
            <a:extLst>
              <a:ext uri="{FF2B5EF4-FFF2-40B4-BE49-F238E27FC236}">
                <a16:creationId xmlns:a16="http://schemas.microsoft.com/office/drawing/2014/main" id="{62B4195A-ABAE-2093-75E7-49BAEEA98AA9}"/>
              </a:ext>
            </a:extLst>
          </p:cNvPr>
          <p:cNvPicPr>
            <a:picLocks noChangeAspect="1"/>
          </p:cNvPicPr>
          <p:nvPr/>
        </p:nvPicPr>
        <p:blipFill>
          <a:blip r:embed="rId2"/>
          <a:stretch>
            <a:fillRect/>
          </a:stretch>
        </p:blipFill>
        <p:spPr>
          <a:xfrm>
            <a:off x="1669775" y="1566132"/>
            <a:ext cx="6994007" cy="4490111"/>
          </a:xfrm>
          <a:prstGeom prst="rect">
            <a:avLst/>
          </a:prstGeom>
        </p:spPr>
      </p:pic>
    </p:spTree>
    <p:extLst>
      <p:ext uri="{BB962C8B-B14F-4D97-AF65-F5344CB8AC3E}">
        <p14:creationId xmlns:p14="http://schemas.microsoft.com/office/powerpoint/2010/main" val="1315341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B80366-3B8A-28CE-1151-92057C6177FB}"/>
              </a:ext>
            </a:extLst>
          </p:cNvPr>
          <p:cNvSpPr>
            <a:spLocks noGrp="1"/>
          </p:cNvSpPr>
          <p:nvPr>
            <p:ph type="title"/>
          </p:nvPr>
        </p:nvSpPr>
        <p:spPr/>
        <p:txBody>
          <a:bodyPr>
            <a:normAutofit fontScale="90000"/>
          </a:bodyPr>
          <a:lstStyle/>
          <a:p>
            <a:r>
              <a:rPr lang="nl-BE"/>
              <a:t>ECTA Drivers APP – interim </a:t>
            </a:r>
            <a:r>
              <a:rPr lang="nl-BE" err="1"/>
              <a:t>results</a:t>
            </a:r>
            <a:r>
              <a:rPr lang="nl-BE"/>
              <a:t> 2024- 2025 YTD</a:t>
            </a:r>
          </a:p>
        </p:txBody>
      </p:sp>
      <p:sp>
        <p:nvSpPr>
          <p:cNvPr id="3" name="Tijdelijke aanduiding voor dianummer 2">
            <a:extLst>
              <a:ext uri="{FF2B5EF4-FFF2-40B4-BE49-F238E27FC236}">
                <a16:creationId xmlns:a16="http://schemas.microsoft.com/office/drawing/2014/main" id="{98934281-D933-3EDF-611D-CEB12A886D7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Afbeelding 4">
            <a:extLst>
              <a:ext uri="{FF2B5EF4-FFF2-40B4-BE49-F238E27FC236}">
                <a16:creationId xmlns:a16="http://schemas.microsoft.com/office/drawing/2014/main" id="{949BC618-7A38-BD4A-5848-DB13BCF0ADC5}"/>
              </a:ext>
            </a:extLst>
          </p:cNvPr>
          <p:cNvPicPr>
            <a:picLocks noChangeAspect="1"/>
          </p:cNvPicPr>
          <p:nvPr/>
        </p:nvPicPr>
        <p:blipFill>
          <a:blip r:embed="rId2"/>
          <a:stretch>
            <a:fillRect/>
          </a:stretch>
        </p:blipFill>
        <p:spPr>
          <a:xfrm>
            <a:off x="583096" y="1124744"/>
            <a:ext cx="9868407" cy="5302523"/>
          </a:xfrm>
          <a:prstGeom prst="rect">
            <a:avLst/>
          </a:prstGeom>
          <a:ln>
            <a:solidFill>
              <a:schemeClr val="accent1"/>
            </a:solidFill>
          </a:ln>
        </p:spPr>
      </p:pic>
      <p:sp>
        <p:nvSpPr>
          <p:cNvPr id="4" name="Tekstvak 3">
            <a:extLst>
              <a:ext uri="{FF2B5EF4-FFF2-40B4-BE49-F238E27FC236}">
                <a16:creationId xmlns:a16="http://schemas.microsoft.com/office/drawing/2014/main" id="{C37A999E-080D-0361-F07E-8F6211885F57}"/>
              </a:ext>
            </a:extLst>
          </p:cNvPr>
          <p:cNvSpPr txBox="1"/>
          <p:nvPr/>
        </p:nvSpPr>
        <p:spPr>
          <a:xfrm>
            <a:off x="3092174" y="1141043"/>
            <a:ext cx="1898277" cy="261610"/>
          </a:xfrm>
          <a:prstGeom prst="rect">
            <a:avLst/>
          </a:prstGeom>
          <a:noFill/>
        </p:spPr>
        <p:txBody>
          <a:bodyPr wrap="none" rtlCol="0">
            <a:spAutoFit/>
          </a:bodyPr>
          <a:lstStyle/>
          <a:p>
            <a:r>
              <a:rPr lang="nl-BE" sz="1100" dirty="0"/>
              <a:t>Bottom 25%                Top 25%</a:t>
            </a:r>
          </a:p>
        </p:txBody>
      </p:sp>
      <p:sp>
        <p:nvSpPr>
          <p:cNvPr id="6" name="Tekstvak 5">
            <a:extLst>
              <a:ext uri="{FF2B5EF4-FFF2-40B4-BE49-F238E27FC236}">
                <a16:creationId xmlns:a16="http://schemas.microsoft.com/office/drawing/2014/main" id="{EEE8AF7A-DD2C-0CD1-B48F-37FD1C852BB9}"/>
              </a:ext>
            </a:extLst>
          </p:cNvPr>
          <p:cNvSpPr txBox="1"/>
          <p:nvPr/>
        </p:nvSpPr>
        <p:spPr>
          <a:xfrm>
            <a:off x="7988852" y="1124744"/>
            <a:ext cx="1898277" cy="261610"/>
          </a:xfrm>
          <a:prstGeom prst="rect">
            <a:avLst/>
          </a:prstGeom>
          <a:noFill/>
        </p:spPr>
        <p:txBody>
          <a:bodyPr wrap="none" rtlCol="0">
            <a:spAutoFit/>
          </a:bodyPr>
          <a:lstStyle/>
          <a:p>
            <a:r>
              <a:rPr lang="nl-BE" sz="1100" dirty="0"/>
              <a:t>Bottom 25%                Top 25%</a:t>
            </a:r>
          </a:p>
        </p:txBody>
      </p:sp>
    </p:spTree>
    <p:extLst>
      <p:ext uri="{BB962C8B-B14F-4D97-AF65-F5344CB8AC3E}">
        <p14:creationId xmlns:p14="http://schemas.microsoft.com/office/powerpoint/2010/main" val="59764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3F252-BA82-A18E-EC98-8E349B042F4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7339AAA-2578-1217-CC0B-F0B7D4285D44}"/>
              </a:ext>
            </a:extLst>
          </p:cNvPr>
          <p:cNvSpPr>
            <a:spLocks noGrp="1"/>
          </p:cNvSpPr>
          <p:nvPr>
            <p:ph type="title"/>
          </p:nvPr>
        </p:nvSpPr>
        <p:spPr/>
        <p:txBody>
          <a:bodyPr>
            <a:normAutofit/>
          </a:bodyPr>
          <a:lstStyle/>
          <a:p>
            <a:r>
              <a:rPr lang="en-US"/>
              <a:t>ECTA Drivers APP</a:t>
            </a:r>
          </a:p>
        </p:txBody>
      </p:sp>
      <p:sp>
        <p:nvSpPr>
          <p:cNvPr id="3" name="Tijdelijke aanduiding voor inhoud 2">
            <a:extLst>
              <a:ext uri="{FF2B5EF4-FFF2-40B4-BE49-F238E27FC236}">
                <a16:creationId xmlns:a16="http://schemas.microsoft.com/office/drawing/2014/main" id="{95C184CB-7183-57E8-FC85-A56B738BDE31}"/>
              </a:ext>
            </a:extLst>
          </p:cNvPr>
          <p:cNvSpPr>
            <a:spLocks noGrp="1"/>
          </p:cNvSpPr>
          <p:nvPr>
            <p:ph idx="1"/>
          </p:nvPr>
        </p:nvSpPr>
        <p:spPr>
          <a:xfrm>
            <a:off x="564778" y="365321"/>
            <a:ext cx="10972800" cy="6146309"/>
          </a:xfrm>
        </p:spPr>
        <p:txBody>
          <a:bodyPr>
            <a:normAutofit/>
          </a:bodyPr>
          <a:lstStyle/>
          <a:p>
            <a:pPr algn="just"/>
            <a:endParaRPr lang="en-US" sz="1200">
              <a:effectLst/>
              <a:latin typeface="Times New Roman" panose="02020603050405020304" pitchFamily="18" charset="0"/>
              <a:ea typeface="Times New Roman" panose="02020603050405020304" pitchFamily="18" charset="0"/>
            </a:endParaRPr>
          </a:p>
          <a:p>
            <a:pPr marL="0" indent="0">
              <a:buNone/>
            </a:pPr>
            <a:r>
              <a:rPr lang="en-GB" sz="1800" b="0" i="0" u="none" strike="noStrike" baseline="0">
                <a:solidFill>
                  <a:srgbClr val="000000"/>
                </a:solidFill>
                <a:latin typeface="Calibri" panose="020F0502020204030204" pitchFamily="34" charset="0"/>
              </a:rPr>
              <a:t> - </a:t>
            </a:r>
          </a:p>
          <a:p>
            <a:pPr marL="0" indent="0">
              <a:buNone/>
            </a:pPr>
            <a:r>
              <a:rPr lang="en-US" sz="2200">
                <a:solidFill>
                  <a:srgbClr val="4471C4"/>
                </a:solidFill>
                <a:latin typeface="Calibri" panose="020F0502020204030204" pitchFamily="34" charset="0"/>
              </a:rPr>
              <a:t>Interim benchmark results 2024 &amp; 2025 YTD – Total residence time</a:t>
            </a:r>
            <a:endParaRPr lang="en-US" sz="2200">
              <a:latin typeface="Calibri" panose="020F0502020204030204" pitchFamily="34" charset="0"/>
            </a:endParaRPr>
          </a:p>
        </p:txBody>
      </p:sp>
      <p:sp>
        <p:nvSpPr>
          <p:cNvPr id="4" name="Tijdelijke aanduiding voor dianummer 3">
            <a:extLst>
              <a:ext uri="{FF2B5EF4-FFF2-40B4-BE49-F238E27FC236}">
                <a16:creationId xmlns:a16="http://schemas.microsoft.com/office/drawing/2014/main" id="{4EE0BE10-1769-CBA3-7A57-63445FBC0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dianummer 6">
            <a:extLst>
              <a:ext uri="{FF2B5EF4-FFF2-40B4-BE49-F238E27FC236}">
                <a16:creationId xmlns:a16="http://schemas.microsoft.com/office/drawing/2014/main" id="{5AFD425F-EF7A-EC0E-73C9-22FE6F4B12C1}"/>
              </a:ext>
            </a:extLst>
          </p:cNvPr>
          <p:cNvSpPr txBox="1">
            <a:spLocks/>
          </p:cNvSpPr>
          <p:nvPr/>
        </p:nvSpPr>
        <p:spPr>
          <a:xfrm>
            <a:off x="9261550" y="6492875"/>
            <a:ext cx="28448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Grafik 6">
            <a:extLst>
              <a:ext uri="{FF2B5EF4-FFF2-40B4-BE49-F238E27FC236}">
                <a16:creationId xmlns:a16="http://schemas.microsoft.com/office/drawing/2014/main" id="{C07C1A46-8003-1108-CE45-5E53CF9FD746}"/>
              </a:ext>
            </a:extLst>
          </p:cNvPr>
          <p:cNvPicPr>
            <a:picLocks noChangeAspect="1"/>
          </p:cNvPicPr>
          <p:nvPr/>
        </p:nvPicPr>
        <p:blipFill>
          <a:blip r:embed="rId3"/>
          <a:stretch>
            <a:fillRect/>
          </a:stretch>
        </p:blipFill>
        <p:spPr>
          <a:xfrm>
            <a:off x="2409310" y="2004813"/>
            <a:ext cx="7373379" cy="2848373"/>
          </a:xfrm>
          <a:prstGeom prst="rect">
            <a:avLst/>
          </a:prstGeom>
        </p:spPr>
      </p:pic>
      <p:sp>
        <p:nvSpPr>
          <p:cNvPr id="13" name="Textfeld 12">
            <a:extLst>
              <a:ext uri="{FF2B5EF4-FFF2-40B4-BE49-F238E27FC236}">
                <a16:creationId xmlns:a16="http://schemas.microsoft.com/office/drawing/2014/main" id="{FC77E017-7C6E-8116-0375-824018CA73B8}"/>
              </a:ext>
            </a:extLst>
          </p:cNvPr>
          <p:cNvSpPr txBox="1"/>
          <p:nvPr/>
        </p:nvSpPr>
        <p:spPr>
          <a:xfrm>
            <a:off x="1988456" y="5181600"/>
            <a:ext cx="92165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err="1">
                <a:ln>
                  <a:noFill/>
                </a:ln>
                <a:solidFill>
                  <a:prstClr val="black"/>
                </a:solidFill>
                <a:effectLst/>
                <a:uLnTx/>
                <a:uFillTx/>
                <a:latin typeface="Calibri"/>
                <a:ea typeface="+mn-ea"/>
                <a:cs typeface="+mn-cs"/>
              </a:rPr>
              <a:t>Decrease</a:t>
            </a:r>
            <a:r>
              <a:rPr kumimoji="0" lang="de-AT" sz="1800" b="0" i="0" u="none" strike="noStrike" kern="1200" cap="none" spc="0" normalizeH="0" baseline="0" noProof="0">
                <a:ln>
                  <a:noFill/>
                </a:ln>
                <a:solidFill>
                  <a:prstClr val="black"/>
                </a:solidFill>
                <a:effectLst/>
                <a:uLnTx/>
                <a:uFillTx/>
                <a:latin typeface="Calibri"/>
                <a:ea typeface="+mn-ea"/>
                <a:cs typeface="+mn-cs"/>
              </a:rPr>
              <a:t> in 4+h </a:t>
            </a:r>
            <a:r>
              <a:rPr kumimoji="0" lang="de-AT" sz="1800" b="0" i="0" u="none" strike="noStrike" kern="1200" cap="none" spc="0" normalizeH="0" baseline="0" noProof="0" err="1">
                <a:ln>
                  <a:noFill/>
                </a:ln>
                <a:solidFill>
                  <a:prstClr val="black"/>
                </a:solidFill>
                <a:effectLst/>
                <a:uLnTx/>
                <a:uFillTx/>
                <a:latin typeface="Calibri"/>
                <a:ea typeface="+mn-ea"/>
                <a:cs typeface="+mn-cs"/>
              </a:rPr>
              <a:t>residence</a:t>
            </a:r>
            <a:r>
              <a:rPr kumimoji="0" lang="de-AT" sz="1800" b="0" i="0" u="none" strike="noStrike" kern="1200" cap="none" spc="0" normalizeH="0" baseline="0" noProof="0">
                <a:ln>
                  <a:noFill/>
                </a:ln>
                <a:solidFill>
                  <a:prstClr val="black"/>
                </a:solidFill>
                <a:effectLst/>
                <a:uLnTx/>
                <a:uFillTx/>
                <a:latin typeface="Calibri"/>
                <a:ea typeface="+mn-ea"/>
                <a:cs typeface="+mn-cs"/>
              </a:rPr>
              <a:t> time and </a:t>
            </a:r>
            <a:r>
              <a:rPr kumimoji="0" lang="de-AT" sz="1800" b="0" i="0" u="none" strike="noStrike" kern="1200" cap="none" spc="0" normalizeH="0" baseline="0" noProof="0" err="1">
                <a:ln>
                  <a:noFill/>
                </a:ln>
                <a:solidFill>
                  <a:prstClr val="black"/>
                </a:solidFill>
                <a:effectLst/>
                <a:uLnTx/>
                <a:uFillTx/>
                <a:latin typeface="Calibri"/>
                <a:ea typeface="+mn-ea"/>
                <a:cs typeface="+mn-cs"/>
              </a:rPr>
              <a:t>increase</a:t>
            </a:r>
            <a:r>
              <a:rPr kumimoji="0" lang="de-AT" sz="1800" b="0" i="0" u="none" strike="noStrike" kern="1200" cap="none" spc="0" normalizeH="0" baseline="0" noProof="0">
                <a:ln>
                  <a:noFill/>
                </a:ln>
                <a:solidFill>
                  <a:prstClr val="black"/>
                </a:solidFill>
                <a:effectLst/>
                <a:uLnTx/>
                <a:uFillTx/>
                <a:latin typeface="Calibri"/>
                <a:ea typeface="+mn-ea"/>
                <a:cs typeface="+mn-cs"/>
              </a:rPr>
              <a:t> in &lt;2h </a:t>
            </a:r>
            <a:r>
              <a:rPr kumimoji="0" lang="de-AT" sz="1800" b="0" i="0" u="none" strike="noStrike" kern="1200" cap="none" spc="0" normalizeH="0" baseline="0" noProof="0" err="1">
                <a:ln>
                  <a:noFill/>
                </a:ln>
                <a:solidFill>
                  <a:prstClr val="black"/>
                </a:solidFill>
                <a:effectLst/>
                <a:uLnTx/>
                <a:uFillTx/>
                <a:latin typeface="Calibri"/>
                <a:ea typeface="+mn-ea"/>
                <a:cs typeface="+mn-cs"/>
              </a:rPr>
              <a:t>residence</a:t>
            </a:r>
            <a:r>
              <a:rPr kumimoji="0" lang="de-AT" sz="1800" b="0" i="0" u="none" strike="noStrike" kern="1200" cap="none" spc="0" normalizeH="0" baseline="0" noProof="0">
                <a:ln>
                  <a:noFill/>
                </a:ln>
                <a:solidFill>
                  <a:prstClr val="black"/>
                </a:solidFill>
                <a:effectLst/>
                <a:uLnTx/>
                <a:uFillTx/>
                <a:latin typeface="Calibri"/>
                <a:ea typeface="+mn-ea"/>
                <a:cs typeface="+mn-cs"/>
              </a:rPr>
              <a:t> time </a:t>
            </a:r>
            <a:r>
              <a:rPr kumimoji="0" lang="de-AT" sz="1800" b="0" i="0" u="none" strike="noStrike" kern="1200" cap="none" spc="0" normalizeH="0" baseline="0" noProof="0">
                <a:ln>
                  <a:noFill/>
                </a:ln>
                <a:solidFill>
                  <a:prstClr val="black"/>
                </a:solidFill>
                <a:effectLst/>
                <a:uLnTx/>
                <a:uFillTx/>
                <a:latin typeface="Calibri"/>
                <a:ea typeface="+mn-ea"/>
                <a:cs typeface="+mn-cs"/>
                <a:sym typeface="Wingdings" panose="05000000000000000000" pitchFamily="2" charset="2"/>
              </a:rPr>
              <a:t> </a:t>
            </a:r>
            <a:r>
              <a:rPr kumimoji="0" lang="de-AT" sz="1800" b="0" i="0" u="none" strike="noStrike" kern="1200" cap="none" spc="0" normalizeH="0" baseline="0" noProof="0" err="1">
                <a:ln>
                  <a:noFill/>
                </a:ln>
                <a:solidFill>
                  <a:prstClr val="black"/>
                </a:solidFill>
                <a:effectLst/>
                <a:uLnTx/>
                <a:uFillTx/>
                <a:latin typeface="Calibri"/>
                <a:ea typeface="+mn-ea"/>
                <a:cs typeface="+mn-cs"/>
                <a:sym typeface="Wingdings" panose="05000000000000000000" pitchFamily="2" charset="2"/>
              </a:rPr>
              <a:t>good</a:t>
            </a:r>
            <a:r>
              <a:rPr kumimoji="0" lang="de-AT" sz="1800" b="0" i="0" u="none" strike="noStrike" kern="1200" cap="none" spc="0" normalizeH="0" baseline="0" noProof="0">
                <a:ln>
                  <a:noFill/>
                </a:ln>
                <a:solidFill>
                  <a:prstClr val="black"/>
                </a:solidFill>
                <a:effectLst/>
                <a:uLnTx/>
                <a:uFillTx/>
                <a:latin typeface="Calibri"/>
                <a:ea typeface="+mn-ea"/>
                <a:cs typeface="+mn-cs"/>
                <a:sym typeface="Wingdings" panose="05000000000000000000" pitchFamily="2" charset="2"/>
              </a:rPr>
              <a:t> </a:t>
            </a:r>
            <a:r>
              <a:rPr kumimoji="0" lang="de-AT" sz="1800" b="0" i="0" u="none" strike="noStrike" kern="1200" cap="none" spc="0" normalizeH="0" baseline="0" noProof="0" err="1">
                <a:ln>
                  <a:noFill/>
                </a:ln>
                <a:solidFill>
                  <a:prstClr val="black"/>
                </a:solidFill>
                <a:effectLst/>
                <a:uLnTx/>
                <a:uFillTx/>
                <a:latin typeface="Calibri"/>
                <a:ea typeface="+mn-ea"/>
                <a:cs typeface="+mn-cs"/>
                <a:sym typeface="Wingdings" panose="05000000000000000000" pitchFamily="2" charset="2"/>
              </a:rPr>
              <a:t>development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6336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AB792-E64A-6823-D693-A999987E802E}"/>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KPI Results</a:t>
            </a:r>
          </a:p>
        </p:txBody>
      </p:sp>
      <p:sp>
        <p:nvSpPr>
          <p:cNvPr id="3" name="TextBox 2">
            <a:extLst>
              <a:ext uri="{FF2B5EF4-FFF2-40B4-BE49-F238E27FC236}">
                <a16:creationId xmlns:a16="http://schemas.microsoft.com/office/drawing/2014/main" id="{80BDA974-26BA-04A8-8AE9-B8D060DFB515}"/>
              </a:ext>
            </a:extLst>
          </p:cNvPr>
          <p:cNvSpPr txBox="1"/>
          <p:nvPr/>
        </p:nvSpPr>
        <p:spPr>
          <a:xfrm>
            <a:off x="2135560" y="2788450"/>
            <a:ext cx="9191924" cy="2092881"/>
          </a:xfrm>
          <a:prstGeom prst="rect">
            <a:avLst/>
          </a:prstGeom>
          <a:noFill/>
        </p:spPr>
        <p:txBody>
          <a:bodyPr wrap="square" rtlCol="0">
            <a:spAutoFit/>
          </a:bodyPr>
          <a:lstStyle/>
          <a:p>
            <a:pPr marL="285750" indent="-285750">
              <a:buFont typeface="Arial" panose="020B0604020202020204" pitchFamily="34" charset="0"/>
              <a:buChar char="•"/>
              <a:defRPr/>
            </a:pPr>
            <a:r>
              <a:rPr lang="en-GB" sz="2800">
                <a:solidFill>
                  <a:prstClr val="black"/>
                </a:solidFill>
                <a:latin typeface="Calibri"/>
              </a:rPr>
              <a:t>64 member companies submitted KPIs on time</a:t>
            </a:r>
          </a:p>
          <a:p>
            <a:pPr marL="285750" indent="-285750">
              <a:buFont typeface="Arial" panose="020B0604020202020204" pitchFamily="34" charset="0"/>
              <a:buChar char="•"/>
              <a:defRPr/>
            </a:pPr>
            <a:r>
              <a:rPr lang="en-GB" sz="2800">
                <a:solidFill>
                  <a:prstClr val="black"/>
                </a:solidFill>
                <a:latin typeface="Calibri"/>
              </a:rPr>
              <a:t>2 were late due to wrong contact details in our system</a:t>
            </a:r>
          </a:p>
          <a:p>
            <a:pPr marL="285750" indent="-285750">
              <a:buFont typeface="Arial" panose="020B0604020202020204" pitchFamily="34" charset="0"/>
              <a:buChar char="•"/>
              <a:defRPr/>
            </a:pPr>
            <a:r>
              <a:rPr lang="en-GB" sz="2800">
                <a:solidFill>
                  <a:prstClr val="black"/>
                </a:solidFill>
                <a:latin typeface="Calibri"/>
              </a:rPr>
              <a:t>Less work needed in validating and correcting figures</a:t>
            </a:r>
          </a:p>
          <a:p>
            <a:pPr marL="285750" indent="-285750">
              <a:buFont typeface="Arial" panose="020B0604020202020204" pitchFamily="34" charset="0"/>
              <a:buChar char="•"/>
              <a:defRPr/>
            </a:pPr>
            <a:r>
              <a:rPr lang="en-GB" sz="2800">
                <a:solidFill>
                  <a:prstClr val="black"/>
                </a:solidFill>
                <a:latin typeface="Calibri"/>
              </a:rPr>
              <a:t>Excellent performance compared to previous years</a:t>
            </a:r>
          </a:p>
          <a:p>
            <a:pPr marL="285750" indent="-285750">
              <a:buFont typeface="Arial" panose="020B0604020202020204" pitchFamily="34" charset="0"/>
              <a:buChar char="•"/>
              <a:defRPr/>
            </a:pPr>
            <a:endParaRPr lang="en-GB">
              <a:solidFill>
                <a:prstClr val="black"/>
              </a:solidFill>
              <a:latin typeface="Calibri"/>
            </a:endParaRPr>
          </a:p>
        </p:txBody>
      </p:sp>
    </p:spTree>
    <p:extLst>
      <p:ext uri="{BB962C8B-B14F-4D97-AF65-F5344CB8AC3E}">
        <p14:creationId xmlns:p14="http://schemas.microsoft.com/office/powerpoint/2010/main" val="3764586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DCC58-A151-C462-42D1-56DC0BE669F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DF08057-E9A3-0481-0B40-F608A53776A7}"/>
              </a:ext>
            </a:extLst>
          </p:cNvPr>
          <p:cNvSpPr>
            <a:spLocks noGrp="1"/>
          </p:cNvSpPr>
          <p:nvPr>
            <p:ph type="title"/>
          </p:nvPr>
        </p:nvSpPr>
        <p:spPr/>
        <p:txBody>
          <a:bodyPr>
            <a:normAutofit/>
          </a:bodyPr>
          <a:lstStyle/>
          <a:p>
            <a:r>
              <a:rPr lang="en-US"/>
              <a:t>ECTA Drivers APP</a:t>
            </a:r>
          </a:p>
        </p:txBody>
      </p:sp>
      <p:sp>
        <p:nvSpPr>
          <p:cNvPr id="3" name="Tijdelijke aanduiding voor inhoud 2">
            <a:extLst>
              <a:ext uri="{FF2B5EF4-FFF2-40B4-BE49-F238E27FC236}">
                <a16:creationId xmlns:a16="http://schemas.microsoft.com/office/drawing/2014/main" id="{537F5965-C00B-AB2E-8EF1-E92F870F6A1B}"/>
              </a:ext>
            </a:extLst>
          </p:cNvPr>
          <p:cNvSpPr>
            <a:spLocks noGrp="1"/>
          </p:cNvSpPr>
          <p:nvPr>
            <p:ph idx="1"/>
          </p:nvPr>
        </p:nvSpPr>
        <p:spPr>
          <a:xfrm>
            <a:off x="564778" y="365321"/>
            <a:ext cx="10972800" cy="6146309"/>
          </a:xfrm>
        </p:spPr>
        <p:txBody>
          <a:bodyPr>
            <a:normAutofit/>
          </a:bodyPr>
          <a:lstStyle/>
          <a:p>
            <a:pPr algn="just"/>
            <a:endParaRPr lang="en-US" sz="1200" dirty="0">
              <a:effectLst/>
              <a:latin typeface="Times New Roman" panose="02020603050405020304" pitchFamily="18" charset="0"/>
              <a:ea typeface="Times New Roman" panose="02020603050405020304" pitchFamily="18" charset="0"/>
            </a:endParaRPr>
          </a:p>
          <a:p>
            <a:pPr marL="0" indent="0">
              <a:buNone/>
            </a:pPr>
            <a:r>
              <a:rPr lang="en-GB" sz="1800" b="0" i="0" u="none" strike="noStrike" baseline="0" dirty="0">
                <a:solidFill>
                  <a:srgbClr val="000000"/>
                </a:solidFill>
                <a:latin typeface="Calibri" panose="020F0502020204030204" pitchFamily="34" charset="0"/>
              </a:rPr>
              <a:t> - </a:t>
            </a:r>
          </a:p>
          <a:p>
            <a:pPr marL="0" indent="0">
              <a:buNone/>
            </a:pPr>
            <a:r>
              <a:rPr lang="en-US" sz="2200" dirty="0">
                <a:solidFill>
                  <a:srgbClr val="4471C4"/>
                </a:solidFill>
                <a:latin typeface="Calibri" panose="020F0502020204030204" pitchFamily="34" charset="0"/>
              </a:rPr>
              <a:t>Survey learnings – steps forward</a:t>
            </a:r>
            <a:endParaRPr lang="en-US" sz="2200" dirty="0">
              <a:latin typeface="Calibri" panose="020F0502020204030204" pitchFamily="34" charset="0"/>
            </a:endParaRPr>
          </a:p>
        </p:txBody>
      </p:sp>
      <p:sp>
        <p:nvSpPr>
          <p:cNvPr id="4" name="Tijdelijke aanduiding voor dianummer 3">
            <a:extLst>
              <a:ext uri="{FF2B5EF4-FFF2-40B4-BE49-F238E27FC236}">
                <a16:creationId xmlns:a16="http://schemas.microsoft.com/office/drawing/2014/main" id="{A0111A18-7A72-A6BA-D4D8-C094C68D3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Tijdelijke aanduiding voor dianummer 6">
            <a:extLst>
              <a:ext uri="{FF2B5EF4-FFF2-40B4-BE49-F238E27FC236}">
                <a16:creationId xmlns:a16="http://schemas.microsoft.com/office/drawing/2014/main" id="{ABC1BBD2-9439-42B4-A747-5CF28838A08D}"/>
              </a:ext>
            </a:extLst>
          </p:cNvPr>
          <p:cNvSpPr txBox="1">
            <a:spLocks/>
          </p:cNvSpPr>
          <p:nvPr/>
        </p:nvSpPr>
        <p:spPr>
          <a:xfrm>
            <a:off x="9261550" y="6492875"/>
            <a:ext cx="2844800" cy="365125"/>
          </a:xfrm>
          <a:prstGeom prst="rect">
            <a:avLst/>
          </a:prstGeom>
        </p:spPr>
        <p:txBody>
          <a:bodyPr vert="horz" lIns="91440" tIns="45720" rIns="91440" bIns="45720" rtlCol="0" anchor="ctr"/>
          <a:lstStyle>
            <a:defPPr>
              <a:defRPr lang="nl-NL"/>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3" name="Textfeld 12">
            <a:extLst>
              <a:ext uri="{FF2B5EF4-FFF2-40B4-BE49-F238E27FC236}">
                <a16:creationId xmlns:a16="http://schemas.microsoft.com/office/drawing/2014/main" id="{682CCA52-134E-F308-E4AD-B0CF0C7A502F}"/>
              </a:ext>
            </a:extLst>
          </p:cNvPr>
          <p:cNvSpPr txBox="1"/>
          <p:nvPr/>
        </p:nvSpPr>
        <p:spPr>
          <a:xfrm>
            <a:off x="904753" y="1825336"/>
            <a:ext cx="1063282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1" i="0" u="none" strike="noStrike" kern="1200" cap="none" spc="0" normalizeH="0" baseline="0" noProof="0" dirty="0">
                <a:ln>
                  <a:noFill/>
                </a:ln>
                <a:solidFill>
                  <a:srgbClr val="FF0000"/>
                </a:solidFill>
                <a:effectLst/>
                <a:uLnTx/>
                <a:uFillTx/>
                <a:latin typeface="Calibri"/>
                <a:ea typeface="+mn-ea"/>
                <a:cs typeface="+mn-cs"/>
              </a:rPr>
              <a:t>Communication: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Calibri"/>
                <a:ea typeface="+mn-ea"/>
                <a:cs typeface="+mn-cs"/>
              </a:rPr>
              <a:t>Communication </a:t>
            </a:r>
            <a:r>
              <a:rPr kumimoji="0" lang="de-AT" sz="1800" b="0" i="0" u="none" strike="noStrike" kern="1200" cap="none" spc="0" normalizeH="0" baseline="0" noProof="0" dirty="0" err="1">
                <a:ln>
                  <a:noFill/>
                </a:ln>
                <a:solidFill>
                  <a:prstClr val="black"/>
                </a:solidFill>
                <a:effectLst/>
                <a:uLnTx/>
                <a:uFillTx/>
                <a:latin typeface="Calibri"/>
                <a:ea typeface="+mn-ea"/>
                <a:cs typeface="+mn-cs"/>
              </a:rPr>
              <a:t>loops</a:t>
            </a:r>
            <a:r>
              <a:rPr kumimoji="0" lang="de-AT" sz="1800" b="0" i="0" u="none" strike="noStrike" kern="1200" cap="none" spc="0" normalizeH="0" baseline="0" noProof="0" dirty="0">
                <a:ln>
                  <a:noFill/>
                </a:ln>
                <a:solidFill>
                  <a:prstClr val="black"/>
                </a:solidFill>
                <a:effectLst/>
                <a:uLnTx/>
                <a:uFillTx/>
                <a:latin typeface="Calibri"/>
                <a:ea typeface="+mn-ea"/>
                <a:cs typeface="+mn-cs"/>
              </a:rPr>
              <a:t> </a:t>
            </a:r>
            <a:r>
              <a:rPr kumimoji="0" lang="de-AT" sz="1800" b="0" i="0" u="none" strike="noStrike" kern="1200" cap="none" spc="0" normalizeH="0" baseline="0" noProof="0" dirty="0" err="1">
                <a:ln>
                  <a:noFill/>
                </a:ln>
                <a:solidFill>
                  <a:prstClr val="black"/>
                </a:solidFill>
                <a:effectLst/>
                <a:uLnTx/>
                <a:uFillTx/>
                <a:latin typeface="Calibri"/>
                <a:ea typeface="+mn-ea"/>
                <a:cs typeface="+mn-cs"/>
              </a:rPr>
              <a:t>about</a:t>
            </a:r>
            <a:r>
              <a:rPr kumimoji="0" lang="de-AT" sz="1800" b="0" i="0" u="none" strike="noStrike" kern="1200" cap="none" spc="0" normalizeH="0" baseline="0" noProof="0" dirty="0">
                <a:ln>
                  <a:noFill/>
                </a:ln>
                <a:solidFill>
                  <a:prstClr val="black"/>
                </a:solidFill>
                <a:effectLst/>
                <a:uLnTx/>
                <a:uFillTx/>
                <a:latin typeface="Calibri"/>
                <a:ea typeface="+mn-ea"/>
                <a:cs typeface="+mn-cs"/>
              </a:rPr>
              <a:t> </a:t>
            </a:r>
            <a:r>
              <a:rPr kumimoji="0" lang="de-AT" sz="1800" b="0" i="0" u="none" strike="noStrike" kern="1200" cap="none" spc="0" normalizeH="0" baseline="0" noProof="0" dirty="0" err="1">
                <a:ln>
                  <a:noFill/>
                </a:ln>
                <a:solidFill>
                  <a:prstClr val="black"/>
                </a:solidFill>
                <a:effectLst/>
                <a:uLnTx/>
                <a:uFillTx/>
                <a:latin typeface="Calibri"/>
                <a:ea typeface="+mn-ea"/>
                <a:cs typeface="+mn-cs"/>
              </a:rPr>
              <a:t>improvements</a:t>
            </a:r>
            <a:r>
              <a:rPr kumimoji="0" lang="de-AT" sz="1800" b="0" i="0" u="none" strike="noStrike" kern="1200" cap="none" spc="0" normalizeH="0" baseline="0" noProof="0" dirty="0">
                <a:ln>
                  <a:noFill/>
                </a:ln>
                <a:solidFill>
                  <a:prstClr val="black"/>
                </a:solidFill>
                <a:effectLst/>
                <a:uLnTx/>
                <a:uFillTx/>
                <a:latin typeface="Calibri"/>
                <a:ea typeface="+mn-ea"/>
                <a:cs typeface="+mn-cs"/>
              </a:rPr>
              <a:t> </a:t>
            </a:r>
            <a:r>
              <a:rPr kumimoji="0" lang="de-AT" sz="1800" b="0" i="0" u="none" strike="noStrike" kern="1200" cap="none" spc="0" normalizeH="0" baseline="0" noProof="0" dirty="0" err="1">
                <a:ln>
                  <a:noFill/>
                </a:ln>
                <a:solidFill>
                  <a:prstClr val="black"/>
                </a:solidFill>
                <a:effectLst/>
                <a:uLnTx/>
                <a:uFillTx/>
                <a:latin typeface="Calibri"/>
                <a:ea typeface="+mn-ea"/>
                <a:cs typeface="+mn-cs"/>
              </a:rPr>
              <a:t>are</a:t>
            </a:r>
            <a:r>
              <a:rPr kumimoji="0" lang="de-AT" sz="1800" b="0" i="0" u="none" strike="noStrike" kern="1200" cap="none" spc="0" normalizeH="0" baseline="0" noProof="0" dirty="0">
                <a:ln>
                  <a:noFill/>
                </a:ln>
                <a:solidFill>
                  <a:prstClr val="black"/>
                </a:solidFill>
                <a:effectLst/>
                <a:uLnTx/>
                <a:uFillTx/>
                <a:latin typeface="Calibri"/>
                <a:ea typeface="+mn-ea"/>
                <a:cs typeface="+mn-cs"/>
              </a:rPr>
              <a:t> </a:t>
            </a:r>
            <a:r>
              <a:rPr kumimoji="0" lang="de-AT" sz="1800" b="0" i="0" u="none" strike="noStrike" kern="1200" cap="none" spc="0" normalizeH="0" baseline="0" noProof="0" dirty="0" err="1">
                <a:ln>
                  <a:noFill/>
                </a:ln>
                <a:solidFill>
                  <a:prstClr val="black"/>
                </a:solidFill>
                <a:effectLst/>
                <a:uLnTx/>
                <a:uFillTx/>
                <a:latin typeface="Calibri"/>
                <a:ea typeface="+mn-ea"/>
                <a:cs typeface="+mn-cs"/>
              </a:rPr>
              <a:t>key</a:t>
            </a:r>
            <a:r>
              <a:rPr kumimoji="0" lang="de-AT" sz="1800" b="0" i="0" u="none" strike="noStrike" kern="1200" cap="none" spc="0" normalizeH="0" baseline="0" noProof="0" dirty="0">
                <a:ln>
                  <a:noFill/>
                </a:ln>
                <a:solidFill>
                  <a:prstClr val="black"/>
                </a:solidFill>
                <a:effectLst/>
                <a:uLnTx/>
                <a:uFillTx/>
                <a:latin typeface="Calibri"/>
                <a:ea typeface="+mn-ea"/>
                <a:cs typeface="+mn-cs"/>
              </a:rPr>
              <a:t> for </a:t>
            </a:r>
            <a:r>
              <a:rPr kumimoji="0" lang="de-AT" sz="1800" b="0" i="0" u="none" strike="noStrike" kern="1200" cap="none" spc="0" normalizeH="0" baseline="0" noProof="0" dirty="0" err="1">
                <a:ln>
                  <a:noFill/>
                </a:ln>
                <a:solidFill>
                  <a:prstClr val="black"/>
                </a:solidFill>
                <a:effectLst/>
                <a:uLnTx/>
                <a:uFillTx/>
                <a:latin typeface="Calibri"/>
                <a:ea typeface="+mn-ea"/>
                <a:cs typeface="+mn-cs"/>
              </a:rPr>
              <a:t>drivers</a:t>
            </a:r>
            <a:br>
              <a:rPr kumimoji="0" lang="de-AT" sz="1800" b="0" i="0" u="none" strike="noStrike" kern="1200" cap="none" spc="0" normalizeH="0" baseline="0" noProof="0" dirty="0">
                <a:ln>
                  <a:noFill/>
                </a:ln>
                <a:solidFill>
                  <a:prstClr val="black"/>
                </a:solidFill>
                <a:effectLst/>
                <a:uLnTx/>
                <a:uFillTx/>
                <a:latin typeface="Calibri"/>
                <a:ea typeface="+mn-ea"/>
                <a:cs typeface="+mn-cs"/>
              </a:rPr>
            </a:br>
            <a:endParaRPr kumimoji="0" lang="de-AT"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err="1">
                <a:solidFill>
                  <a:srgbClr val="FF0000"/>
                </a:solidFill>
                <a:latin typeface="Calibri"/>
              </a:rPr>
              <a:t>Improvements</a:t>
            </a:r>
            <a:r>
              <a:rPr lang="de-AT" b="1" dirty="0">
                <a:solidFill>
                  <a:srgbClr val="FF0000"/>
                </a:solidFill>
                <a:latin typeface="Calibri"/>
              </a:rPr>
              <a:t>-Change</a:t>
            </a:r>
            <a:endParaRPr kumimoji="0" lang="de-AT" sz="1800" b="1" i="0" u="none" strike="noStrike" kern="1200" cap="none" spc="0" normalizeH="0" baseline="0" noProof="0" dirty="0">
              <a:ln>
                <a:noFill/>
              </a:ln>
              <a:solidFill>
                <a:srgbClr val="FF00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err="1">
                <a:solidFill>
                  <a:prstClr val="black"/>
                </a:solidFill>
                <a:latin typeface="Calibri"/>
              </a:rPr>
              <a:t>Shippers</a:t>
            </a:r>
            <a:r>
              <a:rPr lang="de-AT" dirty="0">
                <a:solidFill>
                  <a:prstClr val="black"/>
                </a:solidFill>
                <a:latin typeface="Calibri"/>
              </a:rPr>
              <a:t> </a:t>
            </a:r>
            <a:r>
              <a:rPr lang="de-AT" dirty="0" err="1">
                <a:solidFill>
                  <a:prstClr val="black"/>
                </a:solidFill>
                <a:latin typeface="Calibri"/>
              </a:rPr>
              <a:t>are</a:t>
            </a:r>
            <a:r>
              <a:rPr lang="de-AT" dirty="0">
                <a:solidFill>
                  <a:prstClr val="black"/>
                </a:solidFill>
                <a:latin typeface="Calibri"/>
              </a:rPr>
              <a:t> </a:t>
            </a:r>
            <a:r>
              <a:rPr lang="de-AT" dirty="0" err="1">
                <a:solidFill>
                  <a:prstClr val="black"/>
                </a:solidFill>
                <a:latin typeface="Calibri"/>
              </a:rPr>
              <a:t>asked</a:t>
            </a:r>
            <a:r>
              <a:rPr lang="de-AT" dirty="0">
                <a:solidFill>
                  <a:prstClr val="black"/>
                </a:solidFill>
                <a:latin typeface="Calibri"/>
              </a:rPr>
              <a:t> </a:t>
            </a:r>
            <a:r>
              <a:rPr lang="de-AT" dirty="0" err="1">
                <a:solidFill>
                  <a:prstClr val="black"/>
                </a:solidFill>
                <a:latin typeface="Calibri"/>
              </a:rPr>
              <a:t>to</a:t>
            </a:r>
            <a:r>
              <a:rPr lang="de-AT" dirty="0">
                <a:solidFill>
                  <a:prstClr val="black"/>
                </a:solidFill>
                <a:latin typeface="Calibri"/>
              </a:rPr>
              <a:t> </a:t>
            </a:r>
            <a:r>
              <a:rPr lang="de-AT" dirty="0" err="1">
                <a:solidFill>
                  <a:prstClr val="black"/>
                </a:solidFill>
                <a:latin typeface="Calibri"/>
              </a:rPr>
              <a:t>improve</a:t>
            </a:r>
            <a:r>
              <a:rPr lang="de-AT" dirty="0">
                <a:solidFill>
                  <a:prstClr val="black"/>
                </a:solidFill>
                <a:latin typeface="Calibri"/>
              </a:rPr>
              <a:t> </a:t>
            </a:r>
            <a:r>
              <a:rPr lang="de-AT" dirty="0" err="1">
                <a:solidFill>
                  <a:prstClr val="black"/>
                </a:solidFill>
                <a:latin typeface="Calibri"/>
              </a:rPr>
              <a:t>based</a:t>
            </a:r>
            <a:r>
              <a:rPr lang="de-AT" dirty="0">
                <a:solidFill>
                  <a:prstClr val="black"/>
                </a:solidFill>
                <a:latin typeface="Calibri"/>
              </a:rPr>
              <a:t> on </a:t>
            </a:r>
            <a:r>
              <a:rPr lang="de-AT" dirty="0" err="1">
                <a:solidFill>
                  <a:prstClr val="black"/>
                </a:solidFill>
                <a:latin typeface="Calibri"/>
              </a:rPr>
              <a:t>reviews</a:t>
            </a:r>
            <a:r>
              <a:rPr lang="de-AT" dirty="0">
                <a:solidFill>
                  <a:prstClr val="black"/>
                </a:solidFill>
                <a:latin typeface="Calibri"/>
              </a:rPr>
              <a:t> </a:t>
            </a:r>
            <a:r>
              <a:rPr lang="de-AT" dirty="0" err="1">
                <a:solidFill>
                  <a:prstClr val="black"/>
                </a:solidFill>
                <a:latin typeface="Calibri"/>
              </a:rPr>
              <a:t>to</a:t>
            </a:r>
            <a:r>
              <a:rPr lang="de-AT" dirty="0">
                <a:solidFill>
                  <a:prstClr val="black"/>
                </a:solidFill>
                <a:latin typeface="Calibri"/>
              </a:rPr>
              <a:t> </a:t>
            </a:r>
            <a:r>
              <a:rPr lang="de-AT" dirty="0" err="1">
                <a:solidFill>
                  <a:prstClr val="black"/>
                </a:solidFill>
                <a:latin typeface="Calibri"/>
              </a:rPr>
              <a:t>make</a:t>
            </a:r>
            <a:r>
              <a:rPr lang="de-AT" dirty="0">
                <a:solidFill>
                  <a:prstClr val="black"/>
                </a:solidFill>
                <a:latin typeface="Calibri"/>
              </a:rPr>
              <a:t> </a:t>
            </a:r>
            <a:r>
              <a:rPr lang="de-AT" dirty="0" err="1">
                <a:solidFill>
                  <a:prstClr val="black"/>
                </a:solidFill>
                <a:latin typeface="Calibri"/>
              </a:rPr>
              <a:t>drivers</a:t>
            </a:r>
            <a:r>
              <a:rPr lang="de-AT" dirty="0">
                <a:solidFill>
                  <a:prstClr val="black"/>
                </a:solidFill>
                <a:latin typeface="Calibri"/>
              </a:rPr>
              <a:t> </a:t>
            </a:r>
            <a:r>
              <a:rPr lang="de-AT" dirty="0" err="1">
                <a:solidFill>
                  <a:prstClr val="black"/>
                </a:solidFill>
                <a:latin typeface="Calibri"/>
              </a:rPr>
              <a:t>believe</a:t>
            </a:r>
            <a:r>
              <a:rPr lang="de-AT" dirty="0">
                <a:solidFill>
                  <a:prstClr val="black"/>
                </a:solidFill>
                <a:latin typeface="Calibri"/>
              </a:rPr>
              <a:t> in </a:t>
            </a:r>
            <a:r>
              <a:rPr lang="de-AT" dirty="0" err="1">
                <a:solidFill>
                  <a:prstClr val="black"/>
                </a:solidFill>
                <a:latin typeface="Calibri"/>
              </a:rPr>
              <a:t>tool</a:t>
            </a:r>
            <a:r>
              <a:rPr lang="en-US" dirty="0">
                <a:solidFill>
                  <a:prstClr val="black"/>
                </a:solidFill>
                <a:latin typeface="Calibri"/>
              </a:rPr>
              <a:t> – joint effort, no excuses</a:t>
            </a:r>
            <a:br>
              <a:rPr lang="en-US" dirty="0">
                <a:solidFill>
                  <a:prstClr val="black"/>
                </a:solidFill>
                <a:latin typeface="Calibri"/>
              </a:rPr>
            </a:br>
            <a:r>
              <a:rPr lang="en-US" dirty="0">
                <a:solidFill>
                  <a:prstClr val="black"/>
                </a:solidFill>
                <a:latin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Calibri"/>
              </a:rPr>
              <a:t>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Drivers are happy to share their opinions provided they do see change at (un)loading places</a:t>
            </a:r>
            <a:endParaRPr lang="de-AT" dirty="0">
              <a:solidFill>
                <a:prstClr val="black"/>
              </a:solidFill>
              <a:latin typeface="Calibri"/>
            </a:endParaRPr>
          </a:p>
        </p:txBody>
      </p:sp>
    </p:spTree>
    <p:extLst>
      <p:ext uri="{BB962C8B-B14F-4D97-AF65-F5344CB8AC3E}">
        <p14:creationId xmlns:p14="http://schemas.microsoft.com/office/powerpoint/2010/main" val="1348121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9C274-B1CB-700C-53DA-93EF48AB63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8319A74-5082-78CA-5DB2-9CC3881491CF}"/>
              </a:ext>
            </a:extLst>
          </p:cNvPr>
          <p:cNvSpPr>
            <a:spLocks noGrp="1"/>
          </p:cNvSpPr>
          <p:nvPr>
            <p:ph type="ctrTitle"/>
          </p:nvPr>
        </p:nvSpPr>
        <p:spPr>
          <a:xfrm>
            <a:off x="887858" y="1219200"/>
            <a:ext cx="10363200" cy="1470025"/>
          </a:xfrm>
        </p:spPr>
        <p:txBody>
          <a:bodyPr/>
          <a:lstStyle/>
          <a:p>
            <a:r>
              <a:rPr lang="nl-BE" b="1"/>
              <a:t>ECTA Driver Wellbeing Awards 2025</a:t>
            </a:r>
            <a:br>
              <a:rPr lang="nl-BE" b="1"/>
            </a:br>
            <a:r>
              <a:rPr lang="nl-BE" sz="3200" b="1"/>
              <a:t>the winners:</a:t>
            </a:r>
            <a:endParaRPr lang="nl-BE" b="1"/>
          </a:p>
        </p:txBody>
      </p:sp>
      <p:sp>
        <p:nvSpPr>
          <p:cNvPr id="4" name="Tijdelijke aanduiding voor dianummer 3">
            <a:extLst>
              <a:ext uri="{FF2B5EF4-FFF2-40B4-BE49-F238E27FC236}">
                <a16:creationId xmlns:a16="http://schemas.microsoft.com/office/drawing/2014/main" id="{6EA8F391-E167-712B-0D04-C6EEAE0ACD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Grafik 6">
            <a:extLst>
              <a:ext uri="{FF2B5EF4-FFF2-40B4-BE49-F238E27FC236}">
                <a16:creationId xmlns:a16="http://schemas.microsoft.com/office/drawing/2014/main" id="{DA8258FD-3DD0-1F99-D356-5E54A5E07414}"/>
              </a:ext>
            </a:extLst>
          </p:cNvPr>
          <p:cNvPicPr>
            <a:picLocks noChangeAspect="1"/>
          </p:cNvPicPr>
          <p:nvPr/>
        </p:nvPicPr>
        <p:blipFill>
          <a:blip r:embed="rId2"/>
          <a:stretch>
            <a:fillRect/>
          </a:stretch>
        </p:blipFill>
        <p:spPr>
          <a:xfrm>
            <a:off x="159783" y="2686207"/>
            <a:ext cx="781159" cy="895475"/>
          </a:xfrm>
          <a:prstGeom prst="rect">
            <a:avLst/>
          </a:prstGeom>
        </p:spPr>
      </p:pic>
      <p:sp>
        <p:nvSpPr>
          <p:cNvPr id="12" name="Textfeld 11">
            <a:extLst>
              <a:ext uri="{FF2B5EF4-FFF2-40B4-BE49-F238E27FC236}">
                <a16:creationId xmlns:a16="http://schemas.microsoft.com/office/drawing/2014/main" id="{23C1F3C1-2967-C735-B7FA-F14C8A9AE0B0}"/>
              </a:ext>
            </a:extLst>
          </p:cNvPr>
          <p:cNvSpPr txBox="1"/>
          <p:nvPr/>
        </p:nvSpPr>
        <p:spPr>
          <a:xfrm>
            <a:off x="940942" y="3027128"/>
            <a:ext cx="6288231" cy="369332"/>
          </a:xfrm>
          <a:prstGeom prst="rect">
            <a:avLst/>
          </a:prstGeom>
          <a:noFill/>
        </p:spPr>
        <p:txBody>
          <a:bodyPr wrap="square" rtlCol="0">
            <a:spAutoFit/>
          </a:bodyPr>
          <a:lstStyle/>
          <a:p>
            <a:r>
              <a:rPr lang="de-AT"/>
              <a:t>Vita </a:t>
            </a:r>
            <a:r>
              <a:rPr lang="de-AT" err="1"/>
              <a:t>Cellular</a:t>
            </a:r>
            <a:r>
              <a:rPr lang="de-AT"/>
              <a:t> </a:t>
            </a:r>
            <a:r>
              <a:rPr lang="de-AT" err="1"/>
              <a:t>Foams</a:t>
            </a:r>
            <a:r>
              <a:rPr lang="de-AT"/>
              <a:t> Ltd Manchester</a:t>
            </a:r>
            <a:endParaRPr lang="en-US"/>
          </a:p>
        </p:txBody>
      </p:sp>
      <p:sp>
        <p:nvSpPr>
          <p:cNvPr id="16" name="Textfeld 15">
            <a:extLst>
              <a:ext uri="{FF2B5EF4-FFF2-40B4-BE49-F238E27FC236}">
                <a16:creationId xmlns:a16="http://schemas.microsoft.com/office/drawing/2014/main" id="{97B8C34D-1771-B7E3-7125-8C31452E5BC4}"/>
              </a:ext>
            </a:extLst>
          </p:cNvPr>
          <p:cNvSpPr txBox="1"/>
          <p:nvPr/>
        </p:nvSpPr>
        <p:spPr>
          <a:xfrm>
            <a:off x="1596791" y="3966053"/>
            <a:ext cx="6288231" cy="369332"/>
          </a:xfrm>
          <a:prstGeom prst="rect">
            <a:avLst/>
          </a:prstGeom>
          <a:noFill/>
        </p:spPr>
        <p:txBody>
          <a:bodyPr wrap="square" rtlCol="0">
            <a:spAutoFit/>
          </a:bodyPr>
          <a:lstStyle/>
          <a:p>
            <a:r>
              <a:rPr lang="de-AT"/>
              <a:t>BASF </a:t>
            </a:r>
            <a:r>
              <a:rPr lang="de-AT" err="1"/>
              <a:t>Espanola</a:t>
            </a:r>
            <a:r>
              <a:rPr lang="de-AT"/>
              <a:t> SL Barcelona</a:t>
            </a:r>
          </a:p>
        </p:txBody>
      </p:sp>
      <p:pic>
        <p:nvPicPr>
          <p:cNvPr id="18" name="Grafik 17">
            <a:extLst>
              <a:ext uri="{FF2B5EF4-FFF2-40B4-BE49-F238E27FC236}">
                <a16:creationId xmlns:a16="http://schemas.microsoft.com/office/drawing/2014/main" id="{12F72CBE-29A6-0AB3-97E6-2B3C6134DBB1}"/>
              </a:ext>
            </a:extLst>
          </p:cNvPr>
          <p:cNvPicPr>
            <a:picLocks noChangeAspect="1"/>
          </p:cNvPicPr>
          <p:nvPr/>
        </p:nvPicPr>
        <p:blipFill>
          <a:blip r:embed="rId3"/>
          <a:stretch>
            <a:fillRect/>
          </a:stretch>
        </p:blipFill>
        <p:spPr>
          <a:xfrm>
            <a:off x="159783" y="3883969"/>
            <a:ext cx="1437008" cy="533500"/>
          </a:xfrm>
          <a:prstGeom prst="rect">
            <a:avLst/>
          </a:prstGeom>
        </p:spPr>
      </p:pic>
      <p:sp>
        <p:nvSpPr>
          <p:cNvPr id="19" name="Textfeld 18">
            <a:extLst>
              <a:ext uri="{FF2B5EF4-FFF2-40B4-BE49-F238E27FC236}">
                <a16:creationId xmlns:a16="http://schemas.microsoft.com/office/drawing/2014/main" id="{94B4ACBC-2EB8-E740-8CDA-488188853355}"/>
              </a:ext>
            </a:extLst>
          </p:cNvPr>
          <p:cNvSpPr txBox="1"/>
          <p:nvPr/>
        </p:nvSpPr>
        <p:spPr>
          <a:xfrm>
            <a:off x="1596791" y="4800125"/>
            <a:ext cx="6288231" cy="369332"/>
          </a:xfrm>
          <a:prstGeom prst="rect">
            <a:avLst/>
          </a:prstGeom>
          <a:noFill/>
        </p:spPr>
        <p:txBody>
          <a:bodyPr wrap="square" rtlCol="0">
            <a:spAutoFit/>
          </a:bodyPr>
          <a:lstStyle/>
          <a:p>
            <a:r>
              <a:rPr lang="de-AT" dirty="0"/>
              <a:t>BASF </a:t>
            </a:r>
            <a:r>
              <a:rPr lang="de-AT" dirty="0" err="1"/>
              <a:t>Antwerp</a:t>
            </a:r>
            <a:r>
              <a:rPr lang="de-AT" dirty="0"/>
              <a:t> Gate 6</a:t>
            </a:r>
          </a:p>
        </p:txBody>
      </p:sp>
      <p:pic>
        <p:nvPicPr>
          <p:cNvPr id="20" name="Grafik 19">
            <a:extLst>
              <a:ext uri="{FF2B5EF4-FFF2-40B4-BE49-F238E27FC236}">
                <a16:creationId xmlns:a16="http://schemas.microsoft.com/office/drawing/2014/main" id="{D69D332B-2354-F5F1-A703-50C65032F02B}"/>
              </a:ext>
            </a:extLst>
          </p:cNvPr>
          <p:cNvPicPr>
            <a:picLocks noChangeAspect="1"/>
          </p:cNvPicPr>
          <p:nvPr/>
        </p:nvPicPr>
        <p:blipFill>
          <a:blip r:embed="rId3"/>
          <a:stretch>
            <a:fillRect/>
          </a:stretch>
        </p:blipFill>
        <p:spPr>
          <a:xfrm>
            <a:off x="159783" y="4718041"/>
            <a:ext cx="1437008" cy="533500"/>
          </a:xfrm>
          <a:prstGeom prst="rect">
            <a:avLst/>
          </a:prstGeom>
        </p:spPr>
      </p:pic>
      <p:sp>
        <p:nvSpPr>
          <p:cNvPr id="21" name="Textfeld 20">
            <a:extLst>
              <a:ext uri="{FF2B5EF4-FFF2-40B4-BE49-F238E27FC236}">
                <a16:creationId xmlns:a16="http://schemas.microsoft.com/office/drawing/2014/main" id="{014F6640-6247-E77A-C49A-0E380D8C3184}"/>
              </a:ext>
            </a:extLst>
          </p:cNvPr>
          <p:cNvSpPr txBox="1"/>
          <p:nvPr/>
        </p:nvSpPr>
        <p:spPr>
          <a:xfrm>
            <a:off x="9047884" y="3027128"/>
            <a:ext cx="6288231" cy="369332"/>
          </a:xfrm>
          <a:prstGeom prst="rect">
            <a:avLst/>
          </a:prstGeom>
          <a:noFill/>
        </p:spPr>
        <p:txBody>
          <a:bodyPr wrap="square" rtlCol="0">
            <a:spAutoFit/>
          </a:bodyPr>
          <a:lstStyle/>
          <a:p>
            <a:r>
              <a:rPr lang="de-AT"/>
              <a:t>LBC Rotterdam BV</a:t>
            </a:r>
          </a:p>
        </p:txBody>
      </p:sp>
      <p:pic>
        <p:nvPicPr>
          <p:cNvPr id="23" name="Grafik 22">
            <a:extLst>
              <a:ext uri="{FF2B5EF4-FFF2-40B4-BE49-F238E27FC236}">
                <a16:creationId xmlns:a16="http://schemas.microsoft.com/office/drawing/2014/main" id="{A36906EB-DDBF-318C-1F9C-BDB9917A383C}"/>
              </a:ext>
            </a:extLst>
          </p:cNvPr>
          <p:cNvPicPr>
            <a:picLocks noChangeAspect="1"/>
          </p:cNvPicPr>
          <p:nvPr/>
        </p:nvPicPr>
        <p:blipFill>
          <a:blip r:embed="rId4"/>
          <a:stretch>
            <a:fillRect/>
          </a:stretch>
        </p:blipFill>
        <p:spPr>
          <a:xfrm>
            <a:off x="7883344" y="2825028"/>
            <a:ext cx="1153655" cy="603972"/>
          </a:xfrm>
          <a:prstGeom prst="rect">
            <a:avLst/>
          </a:prstGeom>
        </p:spPr>
      </p:pic>
      <p:sp>
        <p:nvSpPr>
          <p:cNvPr id="24" name="Textfeld 23">
            <a:extLst>
              <a:ext uri="{FF2B5EF4-FFF2-40B4-BE49-F238E27FC236}">
                <a16:creationId xmlns:a16="http://schemas.microsoft.com/office/drawing/2014/main" id="{B9AFE0FA-C38B-B6C4-1E4D-ED0B06678BE9}"/>
              </a:ext>
            </a:extLst>
          </p:cNvPr>
          <p:cNvSpPr txBox="1"/>
          <p:nvPr/>
        </p:nvSpPr>
        <p:spPr>
          <a:xfrm>
            <a:off x="8597819" y="3893203"/>
            <a:ext cx="6288231" cy="369332"/>
          </a:xfrm>
          <a:prstGeom prst="rect">
            <a:avLst/>
          </a:prstGeom>
          <a:noFill/>
        </p:spPr>
        <p:txBody>
          <a:bodyPr wrap="square" rtlCol="0">
            <a:spAutoFit/>
          </a:bodyPr>
          <a:lstStyle/>
          <a:p>
            <a:r>
              <a:rPr lang="de-AT" err="1"/>
              <a:t>Advario</a:t>
            </a:r>
            <a:r>
              <a:rPr lang="de-AT"/>
              <a:t> </a:t>
            </a:r>
            <a:r>
              <a:rPr lang="de-AT" err="1"/>
              <a:t>Stolthaven</a:t>
            </a:r>
            <a:r>
              <a:rPr lang="de-AT"/>
              <a:t> </a:t>
            </a:r>
            <a:r>
              <a:rPr lang="de-AT" err="1"/>
              <a:t>Antwerp</a:t>
            </a:r>
            <a:endParaRPr lang="de-AT"/>
          </a:p>
        </p:txBody>
      </p:sp>
      <p:pic>
        <p:nvPicPr>
          <p:cNvPr id="26" name="Grafik 25">
            <a:extLst>
              <a:ext uri="{FF2B5EF4-FFF2-40B4-BE49-F238E27FC236}">
                <a16:creationId xmlns:a16="http://schemas.microsoft.com/office/drawing/2014/main" id="{4B192244-B6AD-8646-A14F-63213937CEFB}"/>
              </a:ext>
            </a:extLst>
          </p:cNvPr>
          <p:cNvPicPr>
            <a:picLocks noChangeAspect="1"/>
          </p:cNvPicPr>
          <p:nvPr/>
        </p:nvPicPr>
        <p:blipFill>
          <a:blip r:embed="rId5"/>
          <a:stretch>
            <a:fillRect/>
          </a:stretch>
        </p:blipFill>
        <p:spPr>
          <a:xfrm>
            <a:off x="7883344" y="3749211"/>
            <a:ext cx="714475" cy="657317"/>
          </a:xfrm>
          <a:prstGeom prst="rect">
            <a:avLst/>
          </a:prstGeom>
        </p:spPr>
      </p:pic>
      <p:sp>
        <p:nvSpPr>
          <p:cNvPr id="30" name="Textfeld 29">
            <a:extLst>
              <a:ext uri="{FF2B5EF4-FFF2-40B4-BE49-F238E27FC236}">
                <a16:creationId xmlns:a16="http://schemas.microsoft.com/office/drawing/2014/main" id="{E2C78196-566B-0F68-9EA5-F3EE9B921480}"/>
              </a:ext>
            </a:extLst>
          </p:cNvPr>
          <p:cNvSpPr txBox="1"/>
          <p:nvPr/>
        </p:nvSpPr>
        <p:spPr>
          <a:xfrm>
            <a:off x="9870595" y="4815926"/>
            <a:ext cx="6288231" cy="369332"/>
          </a:xfrm>
          <a:prstGeom prst="rect">
            <a:avLst/>
          </a:prstGeom>
          <a:noFill/>
        </p:spPr>
        <p:txBody>
          <a:bodyPr wrap="square" rtlCol="0">
            <a:spAutoFit/>
          </a:bodyPr>
          <a:lstStyle/>
          <a:p>
            <a:r>
              <a:rPr lang="de-AT"/>
              <a:t>Arkema </a:t>
            </a:r>
            <a:r>
              <a:rPr lang="de-AT" err="1"/>
              <a:t>Carling</a:t>
            </a:r>
            <a:endParaRPr lang="de-AT"/>
          </a:p>
        </p:txBody>
      </p:sp>
      <p:pic>
        <p:nvPicPr>
          <p:cNvPr id="32" name="Grafik 31">
            <a:extLst>
              <a:ext uri="{FF2B5EF4-FFF2-40B4-BE49-F238E27FC236}">
                <a16:creationId xmlns:a16="http://schemas.microsoft.com/office/drawing/2014/main" id="{5E5B99F6-A70B-9EFC-E574-F310AA29C71B}"/>
              </a:ext>
            </a:extLst>
          </p:cNvPr>
          <p:cNvPicPr>
            <a:picLocks noChangeAspect="1"/>
          </p:cNvPicPr>
          <p:nvPr/>
        </p:nvPicPr>
        <p:blipFill>
          <a:blip r:embed="rId6"/>
          <a:stretch>
            <a:fillRect/>
          </a:stretch>
        </p:blipFill>
        <p:spPr>
          <a:xfrm>
            <a:off x="7797700" y="4726738"/>
            <a:ext cx="2046756" cy="505044"/>
          </a:xfrm>
          <a:prstGeom prst="rect">
            <a:avLst/>
          </a:prstGeom>
        </p:spPr>
      </p:pic>
      <p:pic>
        <p:nvPicPr>
          <p:cNvPr id="5" name="Grafik 4">
            <a:extLst>
              <a:ext uri="{FF2B5EF4-FFF2-40B4-BE49-F238E27FC236}">
                <a16:creationId xmlns:a16="http://schemas.microsoft.com/office/drawing/2014/main" id="{94AE6B6A-4205-A2E6-BA6E-94FD54E7ECF6}"/>
              </a:ext>
            </a:extLst>
          </p:cNvPr>
          <p:cNvPicPr>
            <a:picLocks noChangeAspect="1"/>
          </p:cNvPicPr>
          <p:nvPr/>
        </p:nvPicPr>
        <p:blipFill>
          <a:blip r:embed="rId7"/>
          <a:stretch>
            <a:fillRect/>
          </a:stretch>
        </p:blipFill>
        <p:spPr>
          <a:xfrm>
            <a:off x="159783" y="5578149"/>
            <a:ext cx="1981477" cy="276264"/>
          </a:xfrm>
          <a:prstGeom prst="rect">
            <a:avLst/>
          </a:prstGeom>
        </p:spPr>
      </p:pic>
      <p:sp>
        <p:nvSpPr>
          <p:cNvPr id="9" name="Textfeld 8">
            <a:extLst>
              <a:ext uri="{FF2B5EF4-FFF2-40B4-BE49-F238E27FC236}">
                <a16:creationId xmlns:a16="http://schemas.microsoft.com/office/drawing/2014/main" id="{E705A013-C12C-F535-8B91-51694903C436}"/>
              </a:ext>
            </a:extLst>
          </p:cNvPr>
          <p:cNvSpPr txBox="1"/>
          <p:nvPr/>
        </p:nvSpPr>
        <p:spPr>
          <a:xfrm>
            <a:off x="2171940" y="5531615"/>
            <a:ext cx="6288231" cy="369332"/>
          </a:xfrm>
          <a:prstGeom prst="rect">
            <a:avLst/>
          </a:prstGeom>
          <a:noFill/>
        </p:spPr>
        <p:txBody>
          <a:bodyPr wrap="square" rtlCol="0">
            <a:spAutoFit/>
          </a:bodyPr>
          <a:lstStyle/>
          <a:p>
            <a:r>
              <a:rPr lang="de-AT"/>
              <a:t>Leuna Tor 1</a:t>
            </a:r>
            <a:endParaRPr lang="de-AT" dirty="0"/>
          </a:p>
        </p:txBody>
      </p:sp>
    </p:spTree>
    <p:extLst>
      <p:ext uri="{BB962C8B-B14F-4D97-AF65-F5344CB8AC3E}">
        <p14:creationId xmlns:p14="http://schemas.microsoft.com/office/powerpoint/2010/main" val="1811857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FF456-E739-497F-72FE-1792AA499F20}"/>
              </a:ext>
            </a:extLst>
          </p:cNvPr>
          <p:cNvSpPr>
            <a:spLocks noGrp="1"/>
          </p:cNvSpPr>
          <p:nvPr>
            <p:ph type="ctrTitle"/>
          </p:nvPr>
        </p:nvSpPr>
        <p:spPr/>
        <p:txBody>
          <a:bodyPr/>
          <a:lstStyle/>
          <a:p>
            <a:r>
              <a:rPr lang="nl-BE"/>
              <a:t>Q&amp;A </a:t>
            </a:r>
          </a:p>
        </p:txBody>
      </p:sp>
      <p:sp>
        <p:nvSpPr>
          <p:cNvPr id="3" name="Ondertitel 2">
            <a:extLst>
              <a:ext uri="{FF2B5EF4-FFF2-40B4-BE49-F238E27FC236}">
                <a16:creationId xmlns:a16="http://schemas.microsoft.com/office/drawing/2014/main" id="{5CDF57B0-D46A-0D13-E4ED-3B03190D9E64}"/>
              </a:ext>
            </a:extLst>
          </p:cNvPr>
          <p:cNvSpPr>
            <a:spLocks noGrp="1"/>
          </p:cNvSpPr>
          <p:nvPr>
            <p:ph type="subTitle" idx="1"/>
          </p:nvPr>
        </p:nvSpPr>
        <p:spPr/>
        <p:txBody>
          <a:bodyPr/>
          <a:lstStyle/>
          <a:p>
            <a:endParaRPr lang="nl-BE"/>
          </a:p>
        </p:txBody>
      </p:sp>
      <p:sp>
        <p:nvSpPr>
          <p:cNvPr id="4" name="Tijdelijke aanduiding voor dianummer 3">
            <a:extLst>
              <a:ext uri="{FF2B5EF4-FFF2-40B4-BE49-F238E27FC236}">
                <a16:creationId xmlns:a16="http://schemas.microsoft.com/office/drawing/2014/main" id="{F890C0F3-B652-3FF4-1EEC-F87BFBAE70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6ADC1-E432-41DA-8E6B-F187E343A216}" type="slidenum">
              <a:rPr kumimoji="0" lang="nl-NL" sz="12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feld 7">
            <a:extLst>
              <a:ext uri="{FF2B5EF4-FFF2-40B4-BE49-F238E27FC236}">
                <a16:creationId xmlns:a16="http://schemas.microsoft.com/office/drawing/2014/main" id="{34244AB0-3D72-EC99-C3C9-161BE64B03FB}"/>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9" name="Grafik 8">
            <a:extLst>
              <a:ext uri="{FF2B5EF4-FFF2-40B4-BE49-F238E27FC236}">
                <a16:creationId xmlns:a16="http://schemas.microsoft.com/office/drawing/2014/main" id="{B199A22A-71A8-A542-8C2A-361B0021C555}"/>
              </a:ext>
            </a:extLst>
          </p:cNvPr>
          <p:cNvPicPr>
            <a:picLocks noChangeAspect="1"/>
          </p:cNvPicPr>
          <p:nvPr/>
        </p:nvPicPr>
        <p:blipFill>
          <a:blip r:embed="rId2"/>
          <a:stretch>
            <a:fillRect/>
          </a:stretch>
        </p:blipFill>
        <p:spPr>
          <a:xfrm>
            <a:off x="9762430" y="6233545"/>
            <a:ext cx="756304" cy="578711"/>
          </a:xfrm>
          <a:prstGeom prst="rect">
            <a:avLst/>
          </a:prstGeom>
        </p:spPr>
      </p:pic>
      <p:pic>
        <p:nvPicPr>
          <p:cNvPr id="10" name="Grafik 9">
            <a:extLst>
              <a:ext uri="{FF2B5EF4-FFF2-40B4-BE49-F238E27FC236}">
                <a16:creationId xmlns:a16="http://schemas.microsoft.com/office/drawing/2014/main" id="{73F6D53E-15F3-C695-E539-D9EDFEE32DD6}"/>
              </a:ext>
            </a:extLst>
          </p:cNvPr>
          <p:cNvPicPr>
            <a:picLocks noChangeAspect="1"/>
          </p:cNvPicPr>
          <p:nvPr/>
        </p:nvPicPr>
        <p:blipFill>
          <a:blip r:embed="rId3"/>
          <a:stretch>
            <a:fillRect/>
          </a:stretch>
        </p:blipFill>
        <p:spPr>
          <a:xfrm>
            <a:off x="8605429" y="6205526"/>
            <a:ext cx="994637" cy="568364"/>
          </a:xfrm>
          <a:prstGeom prst="rect">
            <a:avLst/>
          </a:prstGeom>
        </p:spPr>
      </p:pic>
      <p:pic>
        <p:nvPicPr>
          <p:cNvPr id="11" name="Grafik 10">
            <a:extLst>
              <a:ext uri="{FF2B5EF4-FFF2-40B4-BE49-F238E27FC236}">
                <a16:creationId xmlns:a16="http://schemas.microsoft.com/office/drawing/2014/main" id="{80DA62F5-280C-70C5-34C4-9881DC682D49}"/>
              </a:ext>
            </a:extLst>
          </p:cNvPr>
          <p:cNvPicPr>
            <a:picLocks noChangeAspect="1"/>
          </p:cNvPicPr>
          <p:nvPr/>
        </p:nvPicPr>
        <p:blipFill>
          <a:blip r:embed="rId4"/>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103536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376FB-EE17-7666-5FE4-B3DA22A3A0E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35F652-34F8-E67F-4CFF-6AB83562B27E}"/>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Activity</a:t>
            </a:r>
          </a:p>
        </p:txBody>
      </p:sp>
      <p:graphicFrame>
        <p:nvGraphicFramePr>
          <p:cNvPr id="4" name="Chart 3">
            <a:extLst>
              <a:ext uri="{FF2B5EF4-FFF2-40B4-BE49-F238E27FC236}">
                <a16:creationId xmlns:a16="http://schemas.microsoft.com/office/drawing/2014/main" id="{17321AF6-381D-987A-11A7-BA88D3FB1529}"/>
              </a:ext>
            </a:extLst>
          </p:cNvPr>
          <p:cNvGraphicFramePr>
            <a:graphicFrameLocks/>
          </p:cNvGraphicFramePr>
          <p:nvPr>
            <p:extLst>
              <p:ext uri="{D42A27DB-BD31-4B8C-83A1-F6EECF244321}">
                <p14:modId xmlns:p14="http://schemas.microsoft.com/office/powerpoint/2010/main" val="3649015281"/>
              </p:ext>
            </p:extLst>
          </p:nvPr>
        </p:nvGraphicFramePr>
        <p:xfrm>
          <a:off x="6096000" y="2125261"/>
          <a:ext cx="5193909" cy="31442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a:extLst>
              <a:ext uri="{FF2B5EF4-FFF2-40B4-BE49-F238E27FC236}">
                <a16:creationId xmlns:a16="http://schemas.microsoft.com/office/drawing/2014/main" id="{8F9EDD00-4215-C898-39D7-8B3390C90798}"/>
              </a:ext>
            </a:extLst>
          </p:cNvPr>
          <p:cNvGraphicFramePr>
            <a:graphicFrameLocks noGrp="1"/>
          </p:cNvGraphicFramePr>
          <p:nvPr>
            <p:extLst>
              <p:ext uri="{D42A27DB-BD31-4B8C-83A1-F6EECF244321}">
                <p14:modId xmlns:p14="http://schemas.microsoft.com/office/powerpoint/2010/main" val="783956868"/>
              </p:ext>
            </p:extLst>
          </p:nvPr>
        </p:nvGraphicFramePr>
        <p:xfrm>
          <a:off x="1011506" y="2161931"/>
          <a:ext cx="1444823" cy="1583589"/>
        </p:xfrm>
        <a:graphic>
          <a:graphicData uri="http://schemas.openxmlformats.org/drawingml/2006/table">
            <a:tbl>
              <a:tblPr/>
              <a:tblGrid>
                <a:gridCol w="748747">
                  <a:extLst>
                    <a:ext uri="{9D8B030D-6E8A-4147-A177-3AD203B41FA5}">
                      <a16:colId xmlns:a16="http://schemas.microsoft.com/office/drawing/2014/main" val="615382041"/>
                    </a:ext>
                  </a:extLst>
                </a:gridCol>
                <a:gridCol w="696076">
                  <a:extLst>
                    <a:ext uri="{9D8B030D-6E8A-4147-A177-3AD203B41FA5}">
                      <a16:colId xmlns:a16="http://schemas.microsoft.com/office/drawing/2014/main" val="3106059127"/>
                    </a:ext>
                  </a:extLst>
                </a:gridCol>
              </a:tblGrid>
              <a:tr h="226227">
                <a:tc gridSpan="2">
                  <a:txBody>
                    <a:bodyPr/>
                    <a:lstStyle/>
                    <a:p>
                      <a:pPr algn="l" fontAlgn="b"/>
                      <a:r>
                        <a:rPr lang="en-GB" sz="1100" b="1" i="0" u="none" strike="noStrike">
                          <a:solidFill>
                            <a:srgbClr val="000000"/>
                          </a:solidFill>
                          <a:effectLst/>
                          <a:latin typeface="Aptos Narrow" panose="020B0004020202020204" pitchFamily="34" charset="0"/>
                        </a:rPr>
                        <a:t>Tonnage delivered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3256926364"/>
                  </a:ext>
                </a:extLst>
              </a:tr>
              <a:tr h="226227">
                <a:tc>
                  <a:txBody>
                    <a:bodyPr/>
                    <a:lstStyle/>
                    <a:p>
                      <a:pPr algn="ctr" fontAlgn="b"/>
                      <a:r>
                        <a:rPr lang="en-GB" sz="1100" b="0" i="0" u="none" strike="noStrike">
                          <a:solidFill>
                            <a:srgbClr val="000000"/>
                          </a:solidFill>
                          <a:effectLst/>
                          <a:latin typeface="Aptos Narrow" panose="020B0004020202020204" pitchFamily="34" charset="0"/>
                        </a:rPr>
                        <a:t>Year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Mtonnes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2046055"/>
                  </a:ext>
                </a:extLst>
              </a:tr>
              <a:tr h="226227">
                <a:tc>
                  <a:txBody>
                    <a:bodyPr/>
                    <a:lstStyle/>
                    <a:p>
                      <a:pPr algn="ctr" fontAlgn="b"/>
                      <a:r>
                        <a:rPr lang="en-GB" sz="1100" b="0" i="0" u="none" strike="noStrike">
                          <a:solidFill>
                            <a:srgbClr val="000000"/>
                          </a:solidFill>
                          <a:effectLst/>
                          <a:latin typeface="Aptos Narrow" panose="020B0004020202020204" pitchFamily="34" charset="0"/>
                        </a:rPr>
                        <a:t>2020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104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4260891"/>
                  </a:ext>
                </a:extLst>
              </a:tr>
              <a:tr h="226227">
                <a:tc>
                  <a:txBody>
                    <a:bodyPr/>
                    <a:lstStyle/>
                    <a:p>
                      <a:pPr algn="ctr" fontAlgn="b"/>
                      <a:r>
                        <a:rPr lang="en-GB" sz="1100" b="0" i="0" u="none" strike="noStrike">
                          <a:solidFill>
                            <a:srgbClr val="000000"/>
                          </a:solidFill>
                          <a:effectLst/>
                          <a:latin typeface="Aptos Narrow" panose="020B0004020202020204" pitchFamily="34" charset="0"/>
                        </a:rPr>
                        <a:t>2021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96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3483164"/>
                  </a:ext>
                </a:extLst>
              </a:tr>
              <a:tr h="226227">
                <a:tc>
                  <a:txBody>
                    <a:bodyPr/>
                    <a:lstStyle/>
                    <a:p>
                      <a:pPr algn="ctr" fontAlgn="b"/>
                      <a:r>
                        <a:rPr lang="en-GB" sz="1100" b="0" i="0" u="none" strike="noStrike">
                          <a:solidFill>
                            <a:srgbClr val="000000"/>
                          </a:solidFill>
                          <a:effectLst/>
                          <a:latin typeface="Aptos Narrow" panose="020B0004020202020204" pitchFamily="34" charset="0"/>
                        </a:rPr>
                        <a:t>2022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87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1045536"/>
                  </a:ext>
                </a:extLst>
              </a:tr>
              <a:tr h="226227">
                <a:tc>
                  <a:txBody>
                    <a:bodyPr/>
                    <a:lstStyle/>
                    <a:p>
                      <a:pPr algn="ctr" fontAlgn="b"/>
                      <a:r>
                        <a:rPr lang="en-GB" sz="1100" b="0" i="0" u="none" strike="noStrike">
                          <a:solidFill>
                            <a:srgbClr val="000000"/>
                          </a:solidFill>
                          <a:effectLst/>
                          <a:latin typeface="Aptos Narrow" panose="020B0004020202020204" pitchFamily="34" charset="0"/>
                        </a:rPr>
                        <a:t>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48284059"/>
                  </a:ext>
                </a:extLst>
              </a:tr>
              <a:tr h="226227">
                <a:tc>
                  <a:txBody>
                    <a:bodyPr/>
                    <a:lstStyle/>
                    <a:p>
                      <a:pPr algn="ctr" fontAlgn="b"/>
                      <a:r>
                        <a:rPr lang="en-GB" sz="1100" b="0" i="0" u="none" strike="noStrike">
                          <a:solidFill>
                            <a:srgbClr val="000000"/>
                          </a:solidFill>
                          <a:effectLst/>
                          <a:latin typeface="Aptos Narrow" panose="020B0004020202020204" pitchFamily="34" charset="0"/>
                        </a:rPr>
                        <a:t>2024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94.7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9998880"/>
                  </a:ext>
                </a:extLst>
              </a:tr>
            </a:tbl>
          </a:graphicData>
        </a:graphic>
      </p:graphicFrame>
      <p:graphicFrame>
        <p:nvGraphicFramePr>
          <p:cNvPr id="6" name="Table 5">
            <a:extLst>
              <a:ext uri="{FF2B5EF4-FFF2-40B4-BE49-F238E27FC236}">
                <a16:creationId xmlns:a16="http://schemas.microsoft.com/office/drawing/2014/main" id="{D8E03EF4-5B59-5A09-A0ED-ADE218A0474D}"/>
              </a:ext>
            </a:extLst>
          </p:cNvPr>
          <p:cNvGraphicFramePr>
            <a:graphicFrameLocks noGrp="1"/>
          </p:cNvGraphicFramePr>
          <p:nvPr>
            <p:extLst>
              <p:ext uri="{D42A27DB-BD31-4B8C-83A1-F6EECF244321}">
                <p14:modId xmlns:p14="http://schemas.microsoft.com/office/powerpoint/2010/main" val="4031786167"/>
              </p:ext>
            </p:extLst>
          </p:nvPr>
        </p:nvGraphicFramePr>
        <p:xfrm>
          <a:off x="2925102" y="2313644"/>
          <a:ext cx="1998589" cy="1431878"/>
        </p:xfrm>
        <a:graphic>
          <a:graphicData uri="http://schemas.openxmlformats.org/drawingml/2006/table">
            <a:tbl>
              <a:tblPr/>
              <a:tblGrid>
                <a:gridCol w="979953">
                  <a:extLst>
                    <a:ext uri="{9D8B030D-6E8A-4147-A177-3AD203B41FA5}">
                      <a16:colId xmlns:a16="http://schemas.microsoft.com/office/drawing/2014/main" val="1710444264"/>
                    </a:ext>
                  </a:extLst>
                </a:gridCol>
                <a:gridCol w="1018636">
                  <a:extLst>
                    <a:ext uri="{9D8B030D-6E8A-4147-A177-3AD203B41FA5}">
                      <a16:colId xmlns:a16="http://schemas.microsoft.com/office/drawing/2014/main" val="2619316207"/>
                    </a:ext>
                  </a:extLst>
                </a:gridCol>
              </a:tblGrid>
              <a:tr h="204554">
                <a:tc>
                  <a:txBody>
                    <a:bodyPr/>
                    <a:lstStyle/>
                    <a:p>
                      <a:pPr algn="ctr" fontAlgn="b"/>
                      <a:r>
                        <a:rPr lang="en-GB" sz="1100" b="0" i="0" u="none" strike="noStrike">
                          <a:solidFill>
                            <a:srgbClr val="000000"/>
                          </a:solidFill>
                          <a:effectLst/>
                          <a:latin typeface="Aptos Narrow" panose="020B0004020202020204" pitchFamily="34" charset="0"/>
                        </a:rPr>
                        <a:t>KMs driven</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Orders delivered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44800395"/>
                  </a:ext>
                </a:extLst>
              </a:tr>
              <a:tr h="204554">
                <a:tc>
                  <a:txBody>
                    <a:bodyPr/>
                    <a:lstStyle/>
                    <a:p>
                      <a:pPr algn="ctr" fontAlgn="b"/>
                      <a:r>
                        <a:rPr lang="en-GB" sz="1100" b="0" i="0" u="none" strike="noStrike">
                          <a:solidFill>
                            <a:srgbClr val="000000"/>
                          </a:solidFill>
                          <a:effectLst/>
                          <a:latin typeface="Aptos Narrow" panose="020B0004020202020204" pitchFamily="34" charset="0"/>
                        </a:rPr>
                        <a:t>Million KMs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000 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9448477"/>
                  </a:ext>
                </a:extLst>
              </a:tr>
              <a:tr h="204554">
                <a:tc>
                  <a:txBody>
                    <a:bodyPr/>
                    <a:lstStyle/>
                    <a:p>
                      <a:pPr algn="ctr" fontAlgn="b"/>
                      <a:r>
                        <a:rPr lang="en-GB" sz="1100" b="0" i="0" u="none" strike="noStrike">
                          <a:solidFill>
                            <a:srgbClr val="000000"/>
                          </a:solidFill>
                          <a:effectLst/>
                          <a:latin typeface="Aptos Narrow" panose="020B0004020202020204" pitchFamily="34" charset="0"/>
                        </a:rPr>
                        <a:t>2886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5256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6181512"/>
                  </a:ext>
                </a:extLst>
              </a:tr>
              <a:tr h="204554">
                <a:tc>
                  <a:txBody>
                    <a:bodyPr/>
                    <a:lstStyle/>
                    <a:p>
                      <a:pPr algn="ctr" fontAlgn="b"/>
                      <a:r>
                        <a:rPr lang="en-GB" sz="1100" b="0" i="0" u="none" strike="noStrike">
                          <a:solidFill>
                            <a:srgbClr val="000000"/>
                          </a:solidFill>
                          <a:effectLst/>
                          <a:latin typeface="Aptos Narrow" panose="020B0004020202020204" pitchFamily="34" charset="0"/>
                        </a:rPr>
                        <a:t>2717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4036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9457272"/>
                  </a:ext>
                </a:extLst>
              </a:tr>
              <a:tr h="204554">
                <a:tc>
                  <a:txBody>
                    <a:bodyPr/>
                    <a:lstStyle/>
                    <a:p>
                      <a:pPr algn="ctr" fontAlgn="b"/>
                      <a:r>
                        <a:rPr lang="en-GB" sz="1100" b="0" i="0" u="none" strike="noStrike">
                          <a:solidFill>
                            <a:srgbClr val="000000"/>
                          </a:solidFill>
                          <a:effectLst/>
                          <a:latin typeface="Aptos Narrow" panose="020B0004020202020204" pitchFamily="34" charset="0"/>
                        </a:rPr>
                        <a:t>2781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3803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6078384"/>
                  </a:ext>
                </a:extLst>
              </a:tr>
              <a:tr h="204554">
                <a:tc>
                  <a:txBody>
                    <a:bodyPr/>
                    <a:lstStyle/>
                    <a:p>
                      <a:pPr algn="ctr" fontAlgn="b"/>
                      <a:r>
                        <a:rPr lang="en-GB" sz="1100" b="0" i="0" u="none" strike="noStrike">
                          <a:solidFill>
                            <a:srgbClr val="000000"/>
                          </a:solidFill>
                          <a:effectLst/>
                          <a:latin typeface="Aptos Narrow" panose="020B0004020202020204" pitchFamily="34" charset="0"/>
                        </a:rPr>
                        <a:t>2354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3534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2461379"/>
                  </a:ext>
                </a:extLst>
              </a:tr>
              <a:tr h="204554">
                <a:tc>
                  <a:txBody>
                    <a:bodyPr/>
                    <a:lstStyle/>
                    <a:p>
                      <a:pPr algn="ctr" fontAlgn="b"/>
                      <a:r>
                        <a:rPr lang="en-GB" sz="1100" b="0" i="0" u="none" strike="noStrike">
                          <a:solidFill>
                            <a:srgbClr val="000000"/>
                          </a:solidFill>
                          <a:effectLst/>
                          <a:latin typeface="Aptos Narrow" panose="020B0004020202020204" pitchFamily="34" charset="0"/>
                        </a:rPr>
                        <a:t>2498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4282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83771840"/>
                  </a:ext>
                </a:extLst>
              </a:tr>
            </a:tbl>
          </a:graphicData>
        </a:graphic>
      </p:graphicFrame>
      <p:sp>
        <p:nvSpPr>
          <p:cNvPr id="7" name="TextBox 6">
            <a:extLst>
              <a:ext uri="{FF2B5EF4-FFF2-40B4-BE49-F238E27FC236}">
                <a16:creationId xmlns:a16="http://schemas.microsoft.com/office/drawing/2014/main" id="{325964B4-6E26-5DCB-3A07-789D4E7C45C7}"/>
              </a:ext>
            </a:extLst>
          </p:cNvPr>
          <p:cNvSpPr txBox="1"/>
          <p:nvPr/>
        </p:nvSpPr>
        <p:spPr>
          <a:xfrm>
            <a:off x="749605" y="4625433"/>
            <a:ext cx="5346395" cy="1200329"/>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Reasons for growth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latin typeface="Calibri" panose="020F0502020204030204" pitchFamily="34" charset="0"/>
                <a:ea typeface="Calibri" panose="020F0502020204030204" pitchFamily="34" charset="0"/>
                <a:cs typeface="Calibri" panose="020F0502020204030204" pitchFamily="34" charset="0"/>
              </a:rPr>
              <a:t>Business consolidation &amp; acquisitions in transport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More ECTA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srgbClr val="000000"/>
                </a:solidFill>
                <a:latin typeface="Calibri" panose="020F0502020204030204" pitchFamily="34" charset="0"/>
                <a:ea typeface="Calibri" panose="020F0502020204030204" pitchFamily="34" charset="0"/>
                <a:cs typeface="Calibri" panose="020F0502020204030204" pitchFamily="34" charset="0"/>
              </a:rPr>
              <a:t>Additional fuels transport</a:t>
            </a:r>
            <a:endParaRPr kumimoji="0" lang="nl-N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71D8754F-BB34-8E99-AD06-AD6044A3E64B}"/>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8" name="Grafik 7">
            <a:extLst>
              <a:ext uri="{FF2B5EF4-FFF2-40B4-BE49-F238E27FC236}">
                <a16:creationId xmlns:a16="http://schemas.microsoft.com/office/drawing/2014/main" id="{7B8E9377-EF22-FF6F-088A-A88B6E518330}"/>
              </a:ext>
            </a:extLst>
          </p:cNvPr>
          <p:cNvPicPr>
            <a:picLocks noChangeAspect="1"/>
          </p:cNvPicPr>
          <p:nvPr/>
        </p:nvPicPr>
        <p:blipFill>
          <a:blip r:embed="rId3"/>
          <a:stretch>
            <a:fillRect/>
          </a:stretch>
        </p:blipFill>
        <p:spPr>
          <a:xfrm>
            <a:off x="9762430" y="6233545"/>
            <a:ext cx="756304" cy="578711"/>
          </a:xfrm>
          <a:prstGeom prst="rect">
            <a:avLst/>
          </a:prstGeom>
        </p:spPr>
      </p:pic>
      <p:pic>
        <p:nvPicPr>
          <p:cNvPr id="9" name="Grafik 8">
            <a:extLst>
              <a:ext uri="{FF2B5EF4-FFF2-40B4-BE49-F238E27FC236}">
                <a16:creationId xmlns:a16="http://schemas.microsoft.com/office/drawing/2014/main" id="{BDD8EEE8-5AC3-A34D-62EA-C10D750F8A87}"/>
              </a:ext>
            </a:extLst>
          </p:cNvPr>
          <p:cNvPicPr>
            <a:picLocks noChangeAspect="1"/>
          </p:cNvPicPr>
          <p:nvPr/>
        </p:nvPicPr>
        <p:blipFill>
          <a:blip r:embed="rId4"/>
          <a:stretch>
            <a:fillRect/>
          </a:stretch>
        </p:blipFill>
        <p:spPr>
          <a:xfrm>
            <a:off x="8605429" y="6205526"/>
            <a:ext cx="994637" cy="568364"/>
          </a:xfrm>
          <a:prstGeom prst="rect">
            <a:avLst/>
          </a:prstGeom>
        </p:spPr>
      </p:pic>
      <p:pic>
        <p:nvPicPr>
          <p:cNvPr id="10" name="Grafik 9">
            <a:extLst>
              <a:ext uri="{FF2B5EF4-FFF2-40B4-BE49-F238E27FC236}">
                <a16:creationId xmlns:a16="http://schemas.microsoft.com/office/drawing/2014/main" id="{2AE342DF-7755-05C6-BAFA-9B12056C6291}"/>
              </a:ext>
            </a:extLst>
          </p:cNvPr>
          <p:cNvPicPr>
            <a:picLocks noChangeAspect="1"/>
          </p:cNvPicPr>
          <p:nvPr/>
        </p:nvPicPr>
        <p:blipFill>
          <a:blip r:embed="rId5"/>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277251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40935-9F32-778D-AE90-C2B4AB79029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B4F633-BCB4-A601-7FAD-DFCD814B5A15}"/>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Intermodal Shift</a:t>
            </a:r>
          </a:p>
        </p:txBody>
      </p:sp>
      <p:graphicFrame>
        <p:nvGraphicFramePr>
          <p:cNvPr id="6" name="Chart 5">
            <a:extLst>
              <a:ext uri="{FF2B5EF4-FFF2-40B4-BE49-F238E27FC236}">
                <a16:creationId xmlns:a16="http://schemas.microsoft.com/office/drawing/2014/main" id="{61BAC5B4-FDB9-CB4D-5714-A5CF38A29741}"/>
              </a:ext>
            </a:extLst>
          </p:cNvPr>
          <p:cNvGraphicFramePr>
            <a:graphicFrameLocks/>
          </p:cNvGraphicFramePr>
          <p:nvPr>
            <p:extLst>
              <p:ext uri="{D42A27DB-BD31-4B8C-83A1-F6EECF244321}">
                <p14:modId xmlns:p14="http://schemas.microsoft.com/office/powerpoint/2010/main" val="1489438259"/>
              </p:ext>
            </p:extLst>
          </p:nvPr>
        </p:nvGraphicFramePr>
        <p:xfrm>
          <a:off x="5481319" y="2436932"/>
          <a:ext cx="5227711" cy="29967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6">
            <a:extLst>
              <a:ext uri="{FF2B5EF4-FFF2-40B4-BE49-F238E27FC236}">
                <a16:creationId xmlns:a16="http://schemas.microsoft.com/office/drawing/2014/main" id="{F15D6858-BA87-BDE0-F4CA-C5954B87F91D}"/>
              </a:ext>
            </a:extLst>
          </p:cNvPr>
          <p:cNvGraphicFramePr>
            <a:graphicFrameLocks noGrp="1"/>
          </p:cNvGraphicFramePr>
          <p:nvPr>
            <p:extLst>
              <p:ext uri="{D42A27DB-BD31-4B8C-83A1-F6EECF244321}">
                <p14:modId xmlns:p14="http://schemas.microsoft.com/office/powerpoint/2010/main" val="2817434180"/>
              </p:ext>
            </p:extLst>
          </p:nvPr>
        </p:nvGraphicFramePr>
        <p:xfrm>
          <a:off x="838200" y="2436931"/>
          <a:ext cx="2889738" cy="1888880"/>
        </p:xfrm>
        <a:graphic>
          <a:graphicData uri="http://schemas.openxmlformats.org/drawingml/2006/table">
            <a:tbl>
              <a:tblPr/>
              <a:tblGrid>
                <a:gridCol w="696147">
                  <a:extLst>
                    <a:ext uri="{9D8B030D-6E8A-4147-A177-3AD203B41FA5}">
                      <a16:colId xmlns:a16="http://schemas.microsoft.com/office/drawing/2014/main" val="335285064"/>
                    </a:ext>
                  </a:extLst>
                </a:gridCol>
                <a:gridCol w="815799">
                  <a:extLst>
                    <a:ext uri="{9D8B030D-6E8A-4147-A177-3AD203B41FA5}">
                      <a16:colId xmlns:a16="http://schemas.microsoft.com/office/drawing/2014/main" val="3122287611"/>
                    </a:ext>
                  </a:extLst>
                </a:gridCol>
                <a:gridCol w="1377792">
                  <a:extLst>
                    <a:ext uri="{9D8B030D-6E8A-4147-A177-3AD203B41FA5}">
                      <a16:colId xmlns:a16="http://schemas.microsoft.com/office/drawing/2014/main" val="933948639"/>
                    </a:ext>
                  </a:extLst>
                </a:gridCol>
              </a:tblGrid>
              <a:tr h="269840">
                <a:tc gridSpan="2">
                  <a:txBody>
                    <a:bodyPr/>
                    <a:lstStyle/>
                    <a:p>
                      <a:pPr algn="l" fontAlgn="b"/>
                      <a:r>
                        <a:rPr lang="en-GB" sz="1100" b="1" i="0" u="none" strike="noStrike">
                          <a:solidFill>
                            <a:srgbClr val="000000"/>
                          </a:solidFill>
                          <a:effectLst/>
                          <a:latin typeface="Aptos Narrow" panose="020B0004020202020204" pitchFamily="34" charset="0"/>
                        </a:rPr>
                        <a:t>Shift to Intermodal</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4378484"/>
                  </a:ext>
                </a:extLst>
              </a:tr>
              <a:tr h="269840">
                <a:tc>
                  <a:txBody>
                    <a:bodyPr/>
                    <a:lstStyle/>
                    <a:p>
                      <a:pPr algn="ctr" fontAlgn="b"/>
                      <a:r>
                        <a:rPr lang="en-GB" sz="1100" b="0" i="0" u="none" strike="noStrike">
                          <a:solidFill>
                            <a:srgbClr val="000000"/>
                          </a:solidFill>
                          <a:effectLst/>
                          <a:latin typeface="Aptos Narrow" panose="020B0004020202020204" pitchFamily="34" charset="0"/>
                        </a:rPr>
                        <a:t>Year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 Road</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 Inter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6474652"/>
                  </a:ext>
                </a:extLst>
              </a:tr>
              <a:tr h="269840">
                <a:tc>
                  <a:txBody>
                    <a:bodyPr/>
                    <a:lstStyle/>
                    <a:p>
                      <a:pPr algn="ctr" fontAlgn="b"/>
                      <a:r>
                        <a:rPr lang="en-GB" sz="1100" b="0" i="0" u="none" strike="noStrike">
                          <a:solidFill>
                            <a:srgbClr val="000000"/>
                          </a:solidFill>
                          <a:effectLst/>
                          <a:latin typeface="Aptos Narrow" panose="020B0004020202020204" pitchFamily="34" charset="0"/>
                        </a:rPr>
                        <a:t>2020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49.5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50.5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5324717"/>
                  </a:ext>
                </a:extLst>
              </a:tr>
              <a:tr h="269840">
                <a:tc>
                  <a:txBody>
                    <a:bodyPr/>
                    <a:lstStyle/>
                    <a:p>
                      <a:pPr algn="ctr" fontAlgn="b"/>
                      <a:r>
                        <a:rPr lang="en-GB" sz="1100" b="0" i="0" u="none" strike="noStrike">
                          <a:solidFill>
                            <a:srgbClr val="000000"/>
                          </a:solidFill>
                          <a:effectLst/>
                          <a:latin typeface="Aptos Narrow" panose="020B0004020202020204" pitchFamily="34" charset="0"/>
                        </a:rPr>
                        <a:t>2021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52.6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64023220"/>
                  </a:ext>
                </a:extLst>
              </a:tr>
              <a:tr h="269840">
                <a:tc>
                  <a:txBody>
                    <a:bodyPr/>
                    <a:lstStyle/>
                    <a:p>
                      <a:pPr algn="ctr" fontAlgn="b"/>
                      <a:r>
                        <a:rPr lang="en-GB" sz="1100" b="0" i="0" u="none" strike="noStrike">
                          <a:solidFill>
                            <a:srgbClr val="000000"/>
                          </a:solidFill>
                          <a:effectLst/>
                          <a:latin typeface="Aptos Narrow" panose="020B0004020202020204" pitchFamily="34" charset="0"/>
                        </a:rPr>
                        <a:t>2022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53.1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46.9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41906556"/>
                  </a:ext>
                </a:extLst>
              </a:tr>
              <a:tr h="269840">
                <a:tc>
                  <a:txBody>
                    <a:bodyPr/>
                    <a:lstStyle/>
                    <a:p>
                      <a:pPr algn="ctr" fontAlgn="b"/>
                      <a:r>
                        <a:rPr lang="en-GB" sz="1100" b="0" i="0" u="none" strike="noStrike">
                          <a:solidFill>
                            <a:srgbClr val="000000"/>
                          </a:solidFill>
                          <a:effectLst/>
                          <a:latin typeface="Aptos Narrow" panose="020B0004020202020204" pitchFamily="34" charset="0"/>
                        </a:rPr>
                        <a:t>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54.6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8298721"/>
                  </a:ext>
                </a:extLst>
              </a:tr>
              <a:tr h="269840">
                <a:tc>
                  <a:txBody>
                    <a:bodyPr/>
                    <a:lstStyle/>
                    <a:p>
                      <a:pPr algn="ctr" fontAlgn="b"/>
                      <a:r>
                        <a:rPr lang="en-GB" sz="1100" b="0" i="0" u="none" strike="noStrike">
                          <a:solidFill>
                            <a:srgbClr val="000000"/>
                          </a:solidFill>
                          <a:effectLst/>
                          <a:latin typeface="Aptos Narrow" panose="020B0004020202020204" pitchFamily="34" charset="0"/>
                        </a:rPr>
                        <a:t>2024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58.0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0198895"/>
                  </a:ext>
                </a:extLst>
              </a:tr>
            </a:tbl>
          </a:graphicData>
        </a:graphic>
      </p:graphicFrame>
      <p:sp>
        <p:nvSpPr>
          <p:cNvPr id="8" name="TextBox 7">
            <a:extLst>
              <a:ext uri="{FF2B5EF4-FFF2-40B4-BE49-F238E27FC236}">
                <a16:creationId xmlns:a16="http://schemas.microsoft.com/office/drawing/2014/main" id="{05B21D04-A665-4484-CDD4-712A1C458502}"/>
              </a:ext>
            </a:extLst>
          </p:cNvPr>
          <p:cNvSpPr txBox="1"/>
          <p:nvPr/>
        </p:nvSpPr>
        <p:spPr>
          <a:xfrm>
            <a:off x="3409964" y="5685568"/>
            <a:ext cx="6048672"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Continued shift back to road – more pronounced in 2024</a:t>
            </a:r>
            <a:r>
              <a:rPr kumimoji="0" lang="en-GB"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nl-NL"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feld 2">
            <a:extLst>
              <a:ext uri="{FF2B5EF4-FFF2-40B4-BE49-F238E27FC236}">
                <a16:creationId xmlns:a16="http://schemas.microsoft.com/office/drawing/2014/main" id="{AD4349CB-D657-46CF-AB94-9D9141DFE524}"/>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4" name="Grafik 3">
            <a:extLst>
              <a:ext uri="{FF2B5EF4-FFF2-40B4-BE49-F238E27FC236}">
                <a16:creationId xmlns:a16="http://schemas.microsoft.com/office/drawing/2014/main" id="{16572791-83BF-7F33-3833-BBD00203A52E}"/>
              </a:ext>
            </a:extLst>
          </p:cNvPr>
          <p:cNvPicPr>
            <a:picLocks noChangeAspect="1"/>
          </p:cNvPicPr>
          <p:nvPr/>
        </p:nvPicPr>
        <p:blipFill>
          <a:blip r:embed="rId3"/>
          <a:stretch>
            <a:fillRect/>
          </a:stretch>
        </p:blipFill>
        <p:spPr>
          <a:xfrm>
            <a:off x="9762430" y="6233545"/>
            <a:ext cx="756304" cy="578711"/>
          </a:xfrm>
          <a:prstGeom prst="rect">
            <a:avLst/>
          </a:prstGeom>
        </p:spPr>
      </p:pic>
      <p:pic>
        <p:nvPicPr>
          <p:cNvPr id="5" name="Grafik 4">
            <a:extLst>
              <a:ext uri="{FF2B5EF4-FFF2-40B4-BE49-F238E27FC236}">
                <a16:creationId xmlns:a16="http://schemas.microsoft.com/office/drawing/2014/main" id="{FE56F1B2-4DDB-6768-C396-7366517B0E4C}"/>
              </a:ext>
            </a:extLst>
          </p:cNvPr>
          <p:cNvPicPr>
            <a:picLocks noChangeAspect="1"/>
          </p:cNvPicPr>
          <p:nvPr/>
        </p:nvPicPr>
        <p:blipFill>
          <a:blip r:embed="rId4"/>
          <a:stretch>
            <a:fillRect/>
          </a:stretch>
        </p:blipFill>
        <p:spPr>
          <a:xfrm>
            <a:off x="8605429" y="6205526"/>
            <a:ext cx="994637" cy="568364"/>
          </a:xfrm>
          <a:prstGeom prst="rect">
            <a:avLst/>
          </a:prstGeom>
        </p:spPr>
      </p:pic>
      <p:pic>
        <p:nvPicPr>
          <p:cNvPr id="9" name="Grafik 8">
            <a:extLst>
              <a:ext uri="{FF2B5EF4-FFF2-40B4-BE49-F238E27FC236}">
                <a16:creationId xmlns:a16="http://schemas.microsoft.com/office/drawing/2014/main" id="{886FC174-75A4-3299-3443-28FB950F4E5F}"/>
              </a:ext>
            </a:extLst>
          </p:cNvPr>
          <p:cNvPicPr>
            <a:picLocks noChangeAspect="1"/>
          </p:cNvPicPr>
          <p:nvPr/>
        </p:nvPicPr>
        <p:blipFill>
          <a:blip r:embed="rId5"/>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1680391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ED21-2659-7FD1-0471-C334FD9C905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24784F-781F-B2ED-70FB-83524B9BBCBA}"/>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Injuries</a:t>
            </a:r>
          </a:p>
        </p:txBody>
      </p:sp>
      <p:graphicFrame>
        <p:nvGraphicFramePr>
          <p:cNvPr id="3" name="Chart 2">
            <a:extLst>
              <a:ext uri="{FF2B5EF4-FFF2-40B4-BE49-F238E27FC236}">
                <a16:creationId xmlns:a16="http://schemas.microsoft.com/office/drawing/2014/main" id="{A0F23288-A39C-3F0D-881C-2A58C96A4A1A}"/>
              </a:ext>
            </a:extLst>
          </p:cNvPr>
          <p:cNvGraphicFramePr>
            <a:graphicFrameLocks/>
          </p:cNvGraphicFramePr>
          <p:nvPr>
            <p:extLst>
              <p:ext uri="{D42A27DB-BD31-4B8C-83A1-F6EECF244321}">
                <p14:modId xmlns:p14="http://schemas.microsoft.com/office/powerpoint/2010/main" val="4128730510"/>
              </p:ext>
            </p:extLst>
          </p:nvPr>
        </p:nvGraphicFramePr>
        <p:xfrm>
          <a:off x="5875161" y="2155715"/>
          <a:ext cx="5246662" cy="3749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Table 3">
            <a:extLst>
              <a:ext uri="{FF2B5EF4-FFF2-40B4-BE49-F238E27FC236}">
                <a16:creationId xmlns:a16="http://schemas.microsoft.com/office/drawing/2014/main" id="{459D3C59-710C-E81B-7982-298928ABEBE1}"/>
              </a:ext>
            </a:extLst>
          </p:cNvPr>
          <p:cNvGraphicFramePr>
            <a:graphicFrameLocks noGrp="1"/>
          </p:cNvGraphicFramePr>
          <p:nvPr>
            <p:extLst>
              <p:ext uri="{D42A27DB-BD31-4B8C-83A1-F6EECF244321}">
                <p14:modId xmlns:p14="http://schemas.microsoft.com/office/powerpoint/2010/main" val="3242650066"/>
              </p:ext>
            </p:extLst>
          </p:nvPr>
        </p:nvGraphicFramePr>
        <p:xfrm>
          <a:off x="864089" y="2148840"/>
          <a:ext cx="3289300" cy="1280160"/>
        </p:xfrm>
        <a:graphic>
          <a:graphicData uri="http://schemas.openxmlformats.org/drawingml/2006/table">
            <a:tbl>
              <a:tblPr/>
              <a:tblGrid>
                <a:gridCol w="529820">
                  <a:extLst>
                    <a:ext uri="{9D8B030D-6E8A-4147-A177-3AD203B41FA5}">
                      <a16:colId xmlns:a16="http://schemas.microsoft.com/office/drawing/2014/main" val="186314297"/>
                    </a:ext>
                  </a:extLst>
                </a:gridCol>
                <a:gridCol w="620883">
                  <a:extLst>
                    <a:ext uri="{9D8B030D-6E8A-4147-A177-3AD203B41FA5}">
                      <a16:colId xmlns:a16="http://schemas.microsoft.com/office/drawing/2014/main" val="2275213467"/>
                    </a:ext>
                  </a:extLst>
                </a:gridCol>
                <a:gridCol w="1048602">
                  <a:extLst>
                    <a:ext uri="{9D8B030D-6E8A-4147-A177-3AD203B41FA5}">
                      <a16:colId xmlns:a16="http://schemas.microsoft.com/office/drawing/2014/main" val="1390660031"/>
                    </a:ext>
                  </a:extLst>
                </a:gridCol>
                <a:gridCol w="1089995">
                  <a:extLst>
                    <a:ext uri="{9D8B030D-6E8A-4147-A177-3AD203B41FA5}">
                      <a16:colId xmlns:a16="http://schemas.microsoft.com/office/drawing/2014/main" val="1303471700"/>
                    </a:ext>
                  </a:extLst>
                </a:gridCol>
              </a:tblGrid>
              <a:tr h="182880">
                <a:tc gridSpan="2">
                  <a:txBody>
                    <a:bodyPr/>
                    <a:lstStyle/>
                    <a:p>
                      <a:pPr algn="l" fontAlgn="b"/>
                      <a:r>
                        <a:rPr lang="en-GB" sz="1100" b="1" i="0" u="none" strike="noStrike">
                          <a:solidFill>
                            <a:srgbClr val="000000"/>
                          </a:solidFill>
                          <a:effectLst/>
                          <a:latin typeface="Aptos Narrow" panose="020B0004020202020204" pitchFamily="34" charset="0"/>
                        </a:rPr>
                        <a:t>Injury incidents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9554154"/>
                  </a:ext>
                </a:extLst>
              </a:tr>
              <a:tr h="182880">
                <a:tc>
                  <a:txBody>
                    <a:bodyPr/>
                    <a:lstStyle/>
                    <a:p>
                      <a:pPr algn="ctr" fontAlgn="b"/>
                      <a:r>
                        <a:rPr lang="en-GB" sz="1100" b="0" i="0" u="none" strike="noStrike">
                          <a:solidFill>
                            <a:srgbClr val="000000"/>
                          </a:solidFill>
                          <a:effectLst/>
                          <a:latin typeface="Aptos Narrow" panose="020B0004020202020204" pitchFamily="34" charset="0"/>
                        </a:rPr>
                        <a:t>Year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In Transit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Loading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Unloading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6389058"/>
                  </a:ext>
                </a:extLst>
              </a:tr>
              <a:tr h="182880">
                <a:tc>
                  <a:txBody>
                    <a:bodyPr/>
                    <a:lstStyle/>
                    <a:p>
                      <a:pPr algn="ctr" fontAlgn="b"/>
                      <a:r>
                        <a:rPr lang="en-GB" sz="1100" b="0" i="0" u="none" strike="noStrike">
                          <a:solidFill>
                            <a:srgbClr val="000000"/>
                          </a:solidFill>
                          <a:effectLst/>
                          <a:latin typeface="Aptos Narrow" panose="020B0004020202020204" pitchFamily="34" charset="0"/>
                        </a:rPr>
                        <a:t>2020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89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8259546"/>
                  </a:ext>
                </a:extLst>
              </a:tr>
              <a:tr h="182880">
                <a:tc>
                  <a:txBody>
                    <a:bodyPr/>
                    <a:lstStyle/>
                    <a:p>
                      <a:pPr algn="ctr" fontAlgn="b"/>
                      <a:r>
                        <a:rPr lang="en-GB" sz="1100" b="0" i="0" u="none" strike="noStrike">
                          <a:solidFill>
                            <a:srgbClr val="000000"/>
                          </a:solidFill>
                          <a:effectLst/>
                          <a:latin typeface="Aptos Narrow" panose="020B0004020202020204" pitchFamily="34" charset="0"/>
                        </a:rPr>
                        <a:t>2021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61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58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103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51978446"/>
                  </a:ext>
                </a:extLst>
              </a:tr>
              <a:tr h="182880">
                <a:tc>
                  <a:txBody>
                    <a:bodyPr/>
                    <a:lstStyle/>
                    <a:p>
                      <a:pPr algn="ctr" fontAlgn="b"/>
                      <a:r>
                        <a:rPr lang="en-GB" sz="1100" b="0" i="0" u="none" strike="noStrike">
                          <a:solidFill>
                            <a:srgbClr val="000000"/>
                          </a:solidFill>
                          <a:effectLst/>
                          <a:latin typeface="Aptos Narrow" panose="020B0004020202020204" pitchFamily="34" charset="0"/>
                        </a:rPr>
                        <a:t>2022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58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94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046831"/>
                  </a:ext>
                </a:extLst>
              </a:tr>
              <a:tr h="182880">
                <a:tc>
                  <a:txBody>
                    <a:bodyPr/>
                    <a:lstStyle/>
                    <a:p>
                      <a:pPr algn="ctr" fontAlgn="b"/>
                      <a:r>
                        <a:rPr lang="en-GB" sz="1100" b="0" i="0" u="none" strike="noStrike">
                          <a:solidFill>
                            <a:srgbClr val="000000"/>
                          </a:solidFill>
                          <a:effectLst/>
                          <a:latin typeface="Aptos Narrow" panose="020B0004020202020204" pitchFamily="34" charset="0"/>
                        </a:rPr>
                        <a:t>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71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109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46585568"/>
                  </a:ext>
                </a:extLst>
              </a:tr>
              <a:tr h="182880">
                <a:tc>
                  <a:txBody>
                    <a:bodyPr/>
                    <a:lstStyle/>
                    <a:p>
                      <a:pPr algn="ctr" fontAlgn="b"/>
                      <a:r>
                        <a:rPr lang="en-GB" sz="1100" b="0" i="0" u="none" strike="noStrike">
                          <a:solidFill>
                            <a:srgbClr val="000000"/>
                          </a:solidFill>
                          <a:effectLst/>
                          <a:latin typeface="Aptos Narrow" panose="020B0004020202020204" pitchFamily="34" charset="0"/>
                        </a:rPr>
                        <a:t>2024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127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5277124"/>
                  </a:ext>
                </a:extLst>
              </a:tr>
            </a:tbl>
          </a:graphicData>
        </a:graphic>
      </p:graphicFrame>
      <p:graphicFrame>
        <p:nvGraphicFramePr>
          <p:cNvPr id="5" name="Table 4">
            <a:extLst>
              <a:ext uri="{FF2B5EF4-FFF2-40B4-BE49-F238E27FC236}">
                <a16:creationId xmlns:a16="http://schemas.microsoft.com/office/drawing/2014/main" id="{931B304E-41BF-35E3-BE5C-AF6FE37914F5}"/>
              </a:ext>
            </a:extLst>
          </p:cNvPr>
          <p:cNvGraphicFramePr>
            <a:graphicFrameLocks noGrp="1"/>
          </p:cNvGraphicFramePr>
          <p:nvPr>
            <p:extLst>
              <p:ext uri="{D42A27DB-BD31-4B8C-83A1-F6EECF244321}">
                <p14:modId xmlns:p14="http://schemas.microsoft.com/office/powerpoint/2010/main" val="3581334218"/>
              </p:ext>
            </p:extLst>
          </p:nvPr>
        </p:nvGraphicFramePr>
        <p:xfrm>
          <a:off x="646234" y="3981157"/>
          <a:ext cx="4076699" cy="1280160"/>
        </p:xfrm>
        <a:graphic>
          <a:graphicData uri="http://schemas.openxmlformats.org/drawingml/2006/table">
            <a:tbl>
              <a:tblPr/>
              <a:tblGrid>
                <a:gridCol w="518705">
                  <a:extLst>
                    <a:ext uri="{9D8B030D-6E8A-4147-A177-3AD203B41FA5}">
                      <a16:colId xmlns:a16="http://schemas.microsoft.com/office/drawing/2014/main" val="529874774"/>
                    </a:ext>
                  </a:extLst>
                </a:gridCol>
                <a:gridCol w="518705">
                  <a:extLst>
                    <a:ext uri="{9D8B030D-6E8A-4147-A177-3AD203B41FA5}">
                      <a16:colId xmlns:a16="http://schemas.microsoft.com/office/drawing/2014/main" val="1299016114"/>
                    </a:ext>
                  </a:extLst>
                </a:gridCol>
                <a:gridCol w="878017">
                  <a:extLst>
                    <a:ext uri="{9D8B030D-6E8A-4147-A177-3AD203B41FA5}">
                      <a16:colId xmlns:a16="http://schemas.microsoft.com/office/drawing/2014/main" val="1200435398"/>
                    </a:ext>
                  </a:extLst>
                </a:gridCol>
                <a:gridCol w="1067128">
                  <a:extLst>
                    <a:ext uri="{9D8B030D-6E8A-4147-A177-3AD203B41FA5}">
                      <a16:colId xmlns:a16="http://schemas.microsoft.com/office/drawing/2014/main" val="773894243"/>
                    </a:ext>
                  </a:extLst>
                </a:gridCol>
                <a:gridCol w="1094144">
                  <a:extLst>
                    <a:ext uri="{9D8B030D-6E8A-4147-A177-3AD203B41FA5}">
                      <a16:colId xmlns:a16="http://schemas.microsoft.com/office/drawing/2014/main" val="933868660"/>
                    </a:ext>
                  </a:extLst>
                </a:gridCol>
              </a:tblGrid>
              <a:tr h="182880">
                <a:tc gridSpan="2">
                  <a:txBody>
                    <a:bodyPr/>
                    <a:lstStyle/>
                    <a:p>
                      <a:pPr algn="l" fontAlgn="b"/>
                      <a:r>
                        <a:rPr lang="en-GB" sz="1100" b="1" i="0" u="none" strike="noStrike">
                          <a:solidFill>
                            <a:srgbClr val="000000"/>
                          </a:solidFill>
                          <a:effectLst/>
                          <a:latin typeface="Aptos Narrow" panose="020B0004020202020204" pitchFamily="34" charset="0"/>
                        </a:rPr>
                        <a:t>Injury incidents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GB"/>
                    </a:p>
                  </a:txBody>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0530363"/>
                  </a:ext>
                </a:extLst>
              </a:tr>
              <a:tr h="365760">
                <a:tc>
                  <a:txBody>
                    <a:bodyPr/>
                    <a:lstStyle/>
                    <a:p>
                      <a:pPr algn="ctr" fontAlgn="b"/>
                      <a:r>
                        <a:rPr lang="en-GB" sz="1100" b="0" i="0" u="none" strike="noStrike">
                          <a:solidFill>
                            <a:srgbClr val="000000"/>
                          </a:solidFill>
                          <a:effectLst/>
                          <a:latin typeface="Aptos Narrow" panose="020B0004020202020204" pitchFamily="34" charset="0"/>
                        </a:rPr>
                        <a:t>Year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it-IT" sz="1100" b="0" i="0" u="none" strike="noStrike">
                          <a:solidFill>
                            <a:srgbClr val="000000"/>
                          </a:solidFill>
                          <a:effectLst/>
                          <a:latin typeface="Aptos Narrow" panose="020B0004020202020204" pitchFamily="34" charset="0"/>
                        </a:rPr>
                        <a:t>In Transit (per M KMs)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Loading (per 1,000 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Unloading (per 1,000 orders)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2555050"/>
                  </a:ext>
                </a:extLst>
              </a:tr>
              <a:tr h="182880">
                <a:tc>
                  <a:txBody>
                    <a:bodyPr/>
                    <a:lstStyle/>
                    <a:p>
                      <a:pPr algn="ctr" fontAlgn="b"/>
                      <a:r>
                        <a:rPr lang="en-GB" sz="1100" b="0" i="0" u="none" strike="noStrike">
                          <a:solidFill>
                            <a:srgbClr val="000000"/>
                          </a:solidFill>
                          <a:effectLst/>
                          <a:latin typeface="Aptos Narrow" panose="020B0004020202020204" pitchFamily="34" charset="0"/>
                        </a:rPr>
                        <a:t>2022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4863312"/>
                  </a:ext>
                </a:extLst>
              </a:tr>
              <a:tr h="182880">
                <a:tc>
                  <a:txBody>
                    <a:bodyPr/>
                    <a:lstStyle/>
                    <a:p>
                      <a:pPr algn="ctr" fontAlgn="b"/>
                      <a:r>
                        <a:rPr lang="en-GB" sz="1100" b="0" i="0" u="none" strike="noStrike">
                          <a:solidFill>
                            <a:srgbClr val="000000"/>
                          </a:solidFill>
                          <a:effectLst/>
                          <a:latin typeface="Aptos Narrow" panose="020B0004020202020204" pitchFamily="34" charset="0"/>
                        </a:rPr>
                        <a:t>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3750962"/>
                  </a:ext>
                </a:extLst>
              </a:tr>
              <a:tr h="182880">
                <a:tc>
                  <a:txBody>
                    <a:bodyPr/>
                    <a:lstStyle/>
                    <a:p>
                      <a:pPr algn="ctr" fontAlgn="b"/>
                      <a:r>
                        <a:rPr lang="en-GB" sz="1100" b="0" i="0" u="none" strike="noStrike">
                          <a:solidFill>
                            <a:srgbClr val="000000"/>
                          </a:solidFill>
                          <a:effectLst/>
                          <a:latin typeface="Aptos Narrow" panose="020B0004020202020204" pitchFamily="34" charset="0"/>
                        </a:rPr>
                        <a:t>2024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0.034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100" b="0" i="0" u="none" strike="noStrike">
                          <a:solidFill>
                            <a:srgbClr val="000000"/>
                          </a:solidFill>
                          <a:effectLst/>
                          <a:latin typeface="Aptos Narrow" panose="020B0004020202020204" pitchFamily="34" charset="0"/>
                        </a:rPr>
                        <a:t>0.030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88775982"/>
                  </a:ext>
                </a:extLst>
              </a:tr>
              <a:tr h="182880">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r>
                        <a:rPr lang="en-GB" sz="1100" b="0" i="1" u="none" strike="noStrike">
                          <a:solidFill>
                            <a:srgbClr val="FFFFFF"/>
                          </a:solidFill>
                          <a:effectLst/>
                          <a:latin typeface="Aptos Narrow" panose="020B0004020202020204" pitchFamily="34" charset="0"/>
                        </a:rPr>
                        <a:t>113%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b"/>
                      <a:r>
                        <a:rPr lang="en-GB" sz="1100" b="0" i="1" u="none" strike="noStrike">
                          <a:solidFill>
                            <a:srgbClr val="000000"/>
                          </a:solidFill>
                          <a:effectLst/>
                          <a:latin typeface="Aptos Narrow" panose="020B0004020202020204" pitchFamily="34" charset="0"/>
                        </a:rPr>
                        <a:t>100%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00B050"/>
                    </a:solidFill>
                  </a:tcPr>
                </a:tc>
                <a:tc>
                  <a:txBody>
                    <a:bodyPr/>
                    <a:lstStyle/>
                    <a:p>
                      <a:pPr algn="ctr" fontAlgn="b"/>
                      <a:r>
                        <a:rPr lang="en-GB" sz="1100" b="0" i="1" u="none" strike="noStrike">
                          <a:solidFill>
                            <a:srgbClr val="000000"/>
                          </a:solidFill>
                          <a:effectLst/>
                          <a:latin typeface="Aptos Narrow" panose="020B0004020202020204" pitchFamily="34" charset="0"/>
                        </a:rPr>
                        <a:t>100%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rgbClr val="00B050"/>
                    </a:solidFill>
                  </a:tcPr>
                </a:tc>
                <a:extLst>
                  <a:ext uri="{0D108BD9-81ED-4DB2-BD59-A6C34878D82A}">
                    <a16:rowId xmlns:a16="http://schemas.microsoft.com/office/drawing/2014/main" val="2379820820"/>
                  </a:ext>
                </a:extLst>
              </a:tr>
            </a:tbl>
          </a:graphicData>
        </a:graphic>
      </p:graphicFrame>
      <p:sp>
        <p:nvSpPr>
          <p:cNvPr id="6" name="Textfeld 5">
            <a:extLst>
              <a:ext uri="{FF2B5EF4-FFF2-40B4-BE49-F238E27FC236}">
                <a16:creationId xmlns:a16="http://schemas.microsoft.com/office/drawing/2014/main" id="{67639FCA-5617-5EA7-73A3-F3E8B8B9C943}"/>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7" name="Grafik 6">
            <a:extLst>
              <a:ext uri="{FF2B5EF4-FFF2-40B4-BE49-F238E27FC236}">
                <a16:creationId xmlns:a16="http://schemas.microsoft.com/office/drawing/2014/main" id="{6867945F-C608-1949-0643-AC2D457AEB57}"/>
              </a:ext>
            </a:extLst>
          </p:cNvPr>
          <p:cNvPicPr>
            <a:picLocks noChangeAspect="1"/>
          </p:cNvPicPr>
          <p:nvPr/>
        </p:nvPicPr>
        <p:blipFill>
          <a:blip r:embed="rId3"/>
          <a:stretch>
            <a:fillRect/>
          </a:stretch>
        </p:blipFill>
        <p:spPr>
          <a:xfrm>
            <a:off x="9762430" y="6233545"/>
            <a:ext cx="756304" cy="578711"/>
          </a:xfrm>
          <a:prstGeom prst="rect">
            <a:avLst/>
          </a:prstGeom>
        </p:spPr>
      </p:pic>
      <p:pic>
        <p:nvPicPr>
          <p:cNvPr id="8" name="Grafik 7">
            <a:extLst>
              <a:ext uri="{FF2B5EF4-FFF2-40B4-BE49-F238E27FC236}">
                <a16:creationId xmlns:a16="http://schemas.microsoft.com/office/drawing/2014/main" id="{17DF0E28-8E19-4224-C77B-598BD6C8A9FC}"/>
              </a:ext>
            </a:extLst>
          </p:cNvPr>
          <p:cNvPicPr>
            <a:picLocks noChangeAspect="1"/>
          </p:cNvPicPr>
          <p:nvPr/>
        </p:nvPicPr>
        <p:blipFill>
          <a:blip r:embed="rId4"/>
          <a:stretch>
            <a:fillRect/>
          </a:stretch>
        </p:blipFill>
        <p:spPr>
          <a:xfrm>
            <a:off x="8605429" y="6205526"/>
            <a:ext cx="994637" cy="568364"/>
          </a:xfrm>
          <a:prstGeom prst="rect">
            <a:avLst/>
          </a:prstGeom>
        </p:spPr>
      </p:pic>
      <p:pic>
        <p:nvPicPr>
          <p:cNvPr id="9" name="Grafik 8">
            <a:extLst>
              <a:ext uri="{FF2B5EF4-FFF2-40B4-BE49-F238E27FC236}">
                <a16:creationId xmlns:a16="http://schemas.microsoft.com/office/drawing/2014/main" id="{D272C8A8-5FCE-C705-1582-FFDD746D9D5F}"/>
              </a:ext>
            </a:extLst>
          </p:cNvPr>
          <p:cNvPicPr>
            <a:picLocks noChangeAspect="1"/>
          </p:cNvPicPr>
          <p:nvPr/>
        </p:nvPicPr>
        <p:blipFill>
          <a:blip r:embed="rId5"/>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76103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B6607-1211-9D2E-00CB-DEDE23CDA3F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552440E-DF8D-EA12-6656-0A11BA7457B4}"/>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Product Loss</a:t>
            </a:r>
          </a:p>
        </p:txBody>
      </p:sp>
      <p:pic>
        <p:nvPicPr>
          <p:cNvPr id="3" name="Picture 2">
            <a:extLst>
              <a:ext uri="{FF2B5EF4-FFF2-40B4-BE49-F238E27FC236}">
                <a16:creationId xmlns:a16="http://schemas.microsoft.com/office/drawing/2014/main" id="{01EDAE8C-C921-A26A-87C5-C3B896F605E2}"/>
              </a:ext>
            </a:extLst>
          </p:cNvPr>
          <p:cNvPicPr>
            <a:picLocks noChangeAspect="1"/>
          </p:cNvPicPr>
          <p:nvPr/>
        </p:nvPicPr>
        <p:blipFill>
          <a:blip r:embed="rId2"/>
          <a:stretch>
            <a:fillRect/>
          </a:stretch>
        </p:blipFill>
        <p:spPr>
          <a:xfrm>
            <a:off x="6928791" y="1127097"/>
            <a:ext cx="4005374" cy="2314502"/>
          </a:xfrm>
          <a:prstGeom prst="rect">
            <a:avLst/>
          </a:prstGeom>
        </p:spPr>
      </p:pic>
      <p:pic>
        <p:nvPicPr>
          <p:cNvPr id="4" name="Picture 3">
            <a:extLst>
              <a:ext uri="{FF2B5EF4-FFF2-40B4-BE49-F238E27FC236}">
                <a16:creationId xmlns:a16="http://schemas.microsoft.com/office/drawing/2014/main" id="{DEB85A1F-6EA6-8C73-9E27-537ADE07B6DB}"/>
              </a:ext>
            </a:extLst>
          </p:cNvPr>
          <p:cNvPicPr>
            <a:picLocks noChangeAspect="1"/>
          </p:cNvPicPr>
          <p:nvPr/>
        </p:nvPicPr>
        <p:blipFill>
          <a:blip r:embed="rId3"/>
          <a:stretch>
            <a:fillRect/>
          </a:stretch>
        </p:blipFill>
        <p:spPr>
          <a:xfrm>
            <a:off x="6945060" y="3630697"/>
            <a:ext cx="4005374" cy="2354264"/>
          </a:xfrm>
          <a:prstGeom prst="rect">
            <a:avLst/>
          </a:prstGeom>
        </p:spPr>
      </p:pic>
      <p:graphicFrame>
        <p:nvGraphicFramePr>
          <p:cNvPr id="5" name="Table 4">
            <a:extLst>
              <a:ext uri="{FF2B5EF4-FFF2-40B4-BE49-F238E27FC236}">
                <a16:creationId xmlns:a16="http://schemas.microsoft.com/office/drawing/2014/main" id="{914E870B-1683-40C6-12EF-EAB51279E548}"/>
              </a:ext>
            </a:extLst>
          </p:cNvPr>
          <p:cNvGraphicFramePr>
            <a:graphicFrameLocks noGrp="1"/>
          </p:cNvGraphicFramePr>
          <p:nvPr>
            <p:extLst>
              <p:ext uri="{D42A27DB-BD31-4B8C-83A1-F6EECF244321}">
                <p14:modId xmlns:p14="http://schemas.microsoft.com/office/powerpoint/2010/main" val="1928186530"/>
              </p:ext>
            </p:extLst>
          </p:nvPr>
        </p:nvGraphicFramePr>
        <p:xfrm>
          <a:off x="1084384" y="1280732"/>
          <a:ext cx="3289300" cy="1272540"/>
        </p:xfrm>
        <a:graphic>
          <a:graphicData uri="http://schemas.openxmlformats.org/drawingml/2006/table">
            <a:tbl>
              <a:tblPr/>
              <a:tblGrid>
                <a:gridCol w="529820">
                  <a:extLst>
                    <a:ext uri="{9D8B030D-6E8A-4147-A177-3AD203B41FA5}">
                      <a16:colId xmlns:a16="http://schemas.microsoft.com/office/drawing/2014/main" val="79181056"/>
                    </a:ext>
                  </a:extLst>
                </a:gridCol>
                <a:gridCol w="620883">
                  <a:extLst>
                    <a:ext uri="{9D8B030D-6E8A-4147-A177-3AD203B41FA5}">
                      <a16:colId xmlns:a16="http://schemas.microsoft.com/office/drawing/2014/main" val="1475789330"/>
                    </a:ext>
                  </a:extLst>
                </a:gridCol>
                <a:gridCol w="1048602">
                  <a:extLst>
                    <a:ext uri="{9D8B030D-6E8A-4147-A177-3AD203B41FA5}">
                      <a16:colId xmlns:a16="http://schemas.microsoft.com/office/drawing/2014/main" val="2196047556"/>
                    </a:ext>
                  </a:extLst>
                </a:gridCol>
                <a:gridCol w="1089995">
                  <a:extLst>
                    <a:ext uri="{9D8B030D-6E8A-4147-A177-3AD203B41FA5}">
                      <a16:colId xmlns:a16="http://schemas.microsoft.com/office/drawing/2014/main" val="395549165"/>
                    </a:ext>
                  </a:extLst>
                </a:gridCol>
              </a:tblGrid>
              <a:tr h="182880">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100" b="1" i="0" u="none" strike="noStrike">
                          <a:solidFill>
                            <a:srgbClr val="000000"/>
                          </a:solidFill>
                          <a:effectLst/>
                          <a:latin typeface="Aptos Narrow" panose="020B0004020202020204" pitchFamily="34" charset="0"/>
                        </a:rPr>
                        <a:t>Non-Plastic losses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0675222"/>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Year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In Transit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Loading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Unloading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6575844"/>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93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74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183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7699297"/>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63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836033"/>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92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143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270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4612597"/>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88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156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307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7241307"/>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71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1489577"/>
                  </a:ext>
                </a:extLst>
              </a:tr>
            </a:tbl>
          </a:graphicData>
        </a:graphic>
      </p:graphicFrame>
      <p:graphicFrame>
        <p:nvGraphicFramePr>
          <p:cNvPr id="6" name="Table 5">
            <a:extLst>
              <a:ext uri="{FF2B5EF4-FFF2-40B4-BE49-F238E27FC236}">
                <a16:creationId xmlns:a16="http://schemas.microsoft.com/office/drawing/2014/main" id="{BA501846-D958-FEAF-F7F9-787092F05E41}"/>
              </a:ext>
            </a:extLst>
          </p:cNvPr>
          <p:cNvGraphicFramePr>
            <a:graphicFrameLocks noGrp="1"/>
          </p:cNvGraphicFramePr>
          <p:nvPr>
            <p:extLst>
              <p:ext uri="{D42A27DB-BD31-4B8C-83A1-F6EECF244321}">
                <p14:modId xmlns:p14="http://schemas.microsoft.com/office/powerpoint/2010/main" val="177772657"/>
              </p:ext>
            </p:extLst>
          </p:nvPr>
        </p:nvGraphicFramePr>
        <p:xfrm>
          <a:off x="1119756" y="3277064"/>
          <a:ext cx="3289300" cy="2194560"/>
        </p:xfrm>
        <a:graphic>
          <a:graphicData uri="http://schemas.openxmlformats.org/drawingml/2006/table">
            <a:tbl>
              <a:tblPr/>
              <a:tblGrid>
                <a:gridCol w="529820">
                  <a:extLst>
                    <a:ext uri="{9D8B030D-6E8A-4147-A177-3AD203B41FA5}">
                      <a16:colId xmlns:a16="http://schemas.microsoft.com/office/drawing/2014/main" val="773715231"/>
                    </a:ext>
                  </a:extLst>
                </a:gridCol>
                <a:gridCol w="620883">
                  <a:extLst>
                    <a:ext uri="{9D8B030D-6E8A-4147-A177-3AD203B41FA5}">
                      <a16:colId xmlns:a16="http://schemas.microsoft.com/office/drawing/2014/main" val="2658369311"/>
                    </a:ext>
                  </a:extLst>
                </a:gridCol>
                <a:gridCol w="1048602">
                  <a:extLst>
                    <a:ext uri="{9D8B030D-6E8A-4147-A177-3AD203B41FA5}">
                      <a16:colId xmlns:a16="http://schemas.microsoft.com/office/drawing/2014/main" val="3470687827"/>
                    </a:ext>
                  </a:extLst>
                </a:gridCol>
                <a:gridCol w="1089995">
                  <a:extLst>
                    <a:ext uri="{9D8B030D-6E8A-4147-A177-3AD203B41FA5}">
                      <a16:colId xmlns:a16="http://schemas.microsoft.com/office/drawing/2014/main" val="2738925269"/>
                    </a:ext>
                  </a:extLst>
                </a:gridCol>
              </a:tblGrid>
              <a:tr h="182880">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100" b="1" i="0" u="none" strike="noStrike">
                          <a:solidFill>
                            <a:srgbClr val="000000"/>
                          </a:solidFill>
                          <a:effectLst/>
                          <a:latin typeface="Aptos Narrow" panose="020B0004020202020204" pitchFamily="34" charset="0"/>
                        </a:rPr>
                        <a:t>Plastic losses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6345421"/>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Year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In Transit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Loading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Unloading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4869057"/>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33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1034302"/>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184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6232955"/>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96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6818582"/>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77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8992708"/>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70800565"/>
                  </a:ext>
                </a:extLst>
              </a:tr>
              <a:tr h="182880">
                <a:tc gridSpan="4">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r>
                        <a:rPr lang="en-GB" sz="1100" b="1" i="0" u="none" strike="noStrike">
                          <a:solidFill>
                            <a:srgbClr val="000000"/>
                          </a:solidFill>
                          <a:effectLst/>
                          <a:latin typeface="Aptos Narrow" panose="020B0004020202020204" pitchFamily="34" charset="0"/>
                        </a:rPr>
                        <a:t>Plastic losses per million (dry bulk) KMs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27271558"/>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Year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In Transit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Loading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Unloading</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1030036"/>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0.010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0.025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0.091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9519657"/>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2024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0.003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0.016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0" u="none" strike="noStrike">
                          <a:solidFill>
                            <a:srgbClr val="000000"/>
                          </a:solidFill>
                          <a:effectLst/>
                          <a:latin typeface="Aptos Narrow" panose="020B0004020202020204" pitchFamily="34" charset="0"/>
                        </a:rPr>
                        <a:t>0.068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86612250"/>
                  </a:ext>
                </a:extLst>
              </a:tr>
              <a:tr h="1828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en-GB" sz="11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1" u="none" strike="noStrike">
                          <a:solidFill>
                            <a:srgbClr val="000000"/>
                          </a:solidFill>
                          <a:effectLst/>
                          <a:latin typeface="Aptos Narrow" panose="020B0004020202020204" pitchFamily="34" charset="0"/>
                        </a:rPr>
                        <a:t>30%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1" u="none" strike="noStrike">
                          <a:solidFill>
                            <a:srgbClr val="000000"/>
                          </a:solidFill>
                          <a:effectLst/>
                          <a:latin typeface="Aptos Narrow" panose="020B0004020202020204" pitchFamily="34" charset="0"/>
                        </a:rPr>
                        <a:t>64%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fontAlgn="b"/>
                      <a:r>
                        <a:rPr lang="en-GB" sz="1100" b="0" i="1" u="none" strike="noStrike">
                          <a:solidFill>
                            <a:srgbClr val="000000"/>
                          </a:solidFill>
                          <a:effectLst/>
                          <a:latin typeface="Aptos Narrow" panose="020B0004020202020204" pitchFamily="34" charset="0"/>
                        </a:rPr>
                        <a:t>75%</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596215897"/>
                  </a:ext>
                </a:extLst>
              </a:tr>
            </a:tbl>
          </a:graphicData>
        </a:graphic>
      </p:graphicFrame>
      <p:sp>
        <p:nvSpPr>
          <p:cNvPr id="7" name="Textfeld 6">
            <a:extLst>
              <a:ext uri="{FF2B5EF4-FFF2-40B4-BE49-F238E27FC236}">
                <a16:creationId xmlns:a16="http://schemas.microsoft.com/office/drawing/2014/main" id="{6D9DB561-7908-0820-3F30-79B2BBCD8DA9}"/>
              </a:ext>
            </a:extLst>
          </p:cNvPr>
          <p:cNvSpPr txBox="1"/>
          <p:nvPr/>
        </p:nvSpPr>
        <p:spPr>
          <a:xfrm>
            <a:off x="4758514" y="6364388"/>
            <a:ext cx="3877338" cy="369332"/>
          </a:xfrm>
          <a:prstGeom prst="rect">
            <a:avLst/>
          </a:prstGeom>
          <a:noFill/>
        </p:spPr>
        <p:txBody>
          <a:bodyPr wrap="square" rtlCol="0">
            <a:spAutoFit/>
          </a:bodyPr>
          <a:lstStyle/>
          <a:p>
            <a:pPr algn="ctr"/>
            <a:r>
              <a:rPr lang="de-AT"/>
              <a:t>Sponsors and Media Partners:</a:t>
            </a:r>
            <a:endParaRPr lang="en-US" u="sng"/>
          </a:p>
        </p:txBody>
      </p:sp>
      <p:pic>
        <p:nvPicPr>
          <p:cNvPr id="8" name="Grafik 7">
            <a:extLst>
              <a:ext uri="{FF2B5EF4-FFF2-40B4-BE49-F238E27FC236}">
                <a16:creationId xmlns:a16="http://schemas.microsoft.com/office/drawing/2014/main" id="{19F7B7DD-5DA0-7A0E-71E5-CFC6D16E67AE}"/>
              </a:ext>
            </a:extLst>
          </p:cNvPr>
          <p:cNvPicPr>
            <a:picLocks noChangeAspect="1"/>
          </p:cNvPicPr>
          <p:nvPr/>
        </p:nvPicPr>
        <p:blipFill>
          <a:blip r:embed="rId4"/>
          <a:stretch>
            <a:fillRect/>
          </a:stretch>
        </p:blipFill>
        <p:spPr>
          <a:xfrm>
            <a:off x="9762430" y="6233545"/>
            <a:ext cx="756304" cy="578711"/>
          </a:xfrm>
          <a:prstGeom prst="rect">
            <a:avLst/>
          </a:prstGeom>
        </p:spPr>
      </p:pic>
      <p:pic>
        <p:nvPicPr>
          <p:cNvPr id="9" name="Grafik 8">
            <a:extLst>
              <a:ext uri="{FF2B5EF4-FFF2-40B4-BE49-F238E27FC236}">
                <a16:creationId xmlns:a16="http://schemas.microsoft.com/office/drawing/2014/main" id="{5B55149F-4CFA-D51C-E87E-8941C4971054}"/>
              </a:ext>
            </a:extLst>
          </p:cNvPr>
          <p:cNvPicPr>
            <a:picLocks noChangeAspect="1"/>
          </p:cNvPicPr>
          <p:nvPr/>
        </p:nvPicPr>
        <p:blipFill>
          <a:blip r:embed="rId5"/>
          <a:stretch>
            <a:fillRect/>
          </a:stretch>
        </p:blipFill>
        <p:spPr>
          <a:xfrm>
            <a:off x="8605429" y="6205526"/>
            <a:ext cx="994637" cy="568364"/>
          </a:xfrm>
          <a:prstGeom prst="rect">
            <a:avLst/>
          </a:prstGeom>
        </p:spPr>
      </p:pic>
      <p:pic>
        <p:nvPicPr>
          <p:cNvPr id="10" name="Grafik 9">
            <a:extLst>
              <a:ext uri="{FF2B5EF4-FFF2-40B4-BE49-F238E27FC236}">
                <a16:creationId xmlns:a16="http://schemas.microsoft.com/office/drawing/2014/main" id="{D9AACD3E-3310-CDAE-8888-E72144A0CACB}"/>
              </a:ext>
            </a:extLst>
          </p:cNvPr>
          <p:cNvPicPr>
            <a:picLocks noChangeAspect="1"/>
          </p:cNvPicPr>
          <p:nvPr/>
        </p:nvPicPr>
        <p:blipFill>
          <a:blip r:embed="rId6"/>
          <a:stretch>
            <a:fillRect/>
          </a:stretch>
        </p:blipFill>
        <p:spPr>
          <a:xfrm>
            <a:off x="10630308" y="6228487"/>
            <a:ext cx="1241501" cy="588826"/>
          </a:xfrm>
          <a:prstGeom prst="rect">
            <a:avLst/>
          </a:prstGeom>
        </p:spPr>
      </p:pic>
    </p:spTree>
    <p:extLst>
      <p:ext uri="{BB962C8B-B14F-4D97-AF65-F5344CB8AC3E}">
        <p14:creationId xmlns:p14="http://schemas.microsoft.com/office/powerpoint/2010/main" val="252336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36074-73B5-31D1-6564-E1413A979E5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1581B0-B3F5-2080-7ED6-2BE12FB7E7CF}"/>
              </a:ext>
            </a:extLst>
          </p:cNvPr>
          <p:cNvSpPr txBox="1"/>
          <p:nvPr/>
        </p:nvSpPr>
        <p:spPr>
          <a:xfrm>
            <a:off x="3537857" y="-21771"/>
            <a:ext cx="6433457" cy="769441"/>
          </a:xfrm>
          <a:prstGeom prst="rect">
            <a:avLst/>
          </a:prstGeom>
          <a:noFill/>
        </p:spPr>
        <p:txBody>
          <a:bodyPr wrap="square" rtlCol="0">
            <a:spAutoFit/>
          </a:bodyPr>
          <a:lstStyle/>
          <a:p>
            <a:r>
              <a:rPr lang="en-GB" sz="4400" b="1">
                <a:solidFill>
                  <a:schemeClr val="bg1"/>
                </a:solidFill>
                <a:latin typeface="Calibri" panose="020F0502020204030204" pitchFamily="34" charset="0"/>
                <a:ea typeface="Calibri" panose="020F0502020204030204" pitchFamily="34" charset="0"/>
                <a:cs typeface="Calibri" panose="020F0502020204030204" pitchFamily="34" charset="0"/>
              </a:rPr>
              <a:t>In Transit Incidents</a:t>
            </a:r>
          </a:p>
        </p:txBody>
      </p:sp>
      <p:pic>
        <p:nvPicPr>
          <p:cNvPr id="3" name="Picture 2">
            <a:extLst>
              <a:ext uri="{FF2B5EF4-FFF2-40B4-BE49-F238E27FC236}">
                <a16:creationId xmlns:a16="http://schemas.microsoft.com/office/drawing/2014/main" id="{860FD20F-9C22-9001-0AAF-3262E82F3355}"/>
              </a:ext>
            </a:extLst>
          </p:cNvPr>
          <p:cNvPicPr>
            <a:picLocks noChangeAspect="1"/>
          </p:cNvPicPr>
          <p:nvPr/>
        </p:nvPicPr>
        <p:blipFill>
          <a:blip r:embed="rId2"/>
          <a:stretch>
            <a:fillRect/>
          </a:stretch>
        </p:blipFill>
        <p:spPr>
          <a:xfrm>
            <a:off x="968759" y="1938380"/>
            <a:ext cx="4360985" cy="2981239"/>
          </a:xfrm>
          <a:prstGeom prst="rect">
            <a:avLst/>
          </a:prstGeom>
        </p:spPr>
      </p:pic>
      <p:sp>
        <p:nvSpPr>
          <p:cNvPr id="4" name="TextBox 3">
            <a:extLst>
              <a:ext uri="{FF2B5EF4-FFF2-40B4-BE49-F238E27FC236}">
                <a16:creationId xmlns:a16="http://schemas.microsoft.com/office/drawing/2014/main" id="{34ABB8C0-EE07-D881-2979-27FF138DDF63}"/>
              </a:ext>
            </a:extLst>
          </p:cNvPr>
          <p:cNvSpPr txBox="1"/>
          <p:nvPr/>
        </p:nvSpPr>
        <p:spPr>
          <a:xfrm>
            <a:off x="1853686" y="5025566"/>
            <a:ext cx="5389123" cy="1477328"/>
          </a:xfrm>
          <a:prstGeom prst="rect">
            <a:avLst/>
          </a:prstGeom>
          <a:noFill/>
        </p:spPr>
        <p:txBody>
          <a:bodyPr wrap="square" rtlCol="0">
            <a:spAutoFit/>
          </a:bodyPr>
          <a:lstStyle/>
          <a:p>
            <a:r>
              <a:rPr lang="en-GB" b="1">
                <a:solidFill>
                  <a:prstClr val="black"/>
                </a:solidFill>
                <a:latin typeface="Calibri"/>
              </a:rPr>
              <a:t>Rollovers : </a:t>
            </a:r>
          </a:p>
          <a:p>
            <a:r>
              <a:rPr lang="en-GB">
                <a:solidFill>
                  <a:prstClr val="black"/>
                </a:solidFill>
                <a:latin typeface="Calibri"/>
              </a:rPr>
              <a:t>65% were baffled tanks</a:t>
            </a:r>
          </a:p>
          <a:p>
            <a:r>
              <a:rPr lang="en-GB">
                <a:solidFill>
                  <a:prstClr val="black"/>
                </a:solidFill>
                <a:latin typeface="Calibri"/>
              </a:rPr>
              <a:t>54% due to driving style/speed/braking</a:t>
            </a:r>
          </a:p>
          <a:p>
            <a:r>
              <a:rPr lang="en-GB">
                <a:solidFill>
                  <a:prstClr val="black"/>
                </a:solidFill>
                <a:latin typeface="Calibri"/>
              </a:rPr>
              <a:t>4% due to weather</a:t>
            </a:r>
          </a:p>
          <a:p>
            <a:r>
              <a:rPr lang="en-GB">
                <a:solidFill>
                  <a:prstClr val="black"/>
                </a:solidFill>
                <a:latin typeface="Calibri"/>
              </a:rPr>
              <a:t>27% have no root cause specified</a:t>
            </a:r>
          </a:p>
        </p:txBody>
      </p:sp>
      <p:sp>
        <p:nvSpPr>
          <p:cNvPr id="5" name="TextBox 4">
            <a:extLst>
              <a:ext uri="{FF2B5EF4-FFF2-40B4-BE49-F238E27FC236}">
                <a16:creationId xmlns:a16="http://schemas.microsoft.com/office/drawing/2014/main" id="{D2754A41-2483-8E26-E2E0-1E86E013FAE3}"/>
              </a:ext>
            </a:extLst>
          </p:cNvPr>
          <p:cNvSpPr txBox="1"/>
          <p:nvPr/>
        </p:nvSpPr>
        <p:spPr>
          <a:xfrm>
            <a:off x="6240016" y="1904564"/>
            <a:ext cx="4658218" cy="2862322"/>
          </a:xfrm>
          <a:prstGeom prst="rect">
            <a:avLst/>
          </a:prstGeom>
          <a:noFill/>
        </p:spPr>
        <p:txBody>
          <a:bodyPr wrap="square" rtlCol="0">
            <a:spAutoFit/>
          </a:bodyPr>
          <a:lstStyle/>
          <a:p>
            <a:r>
              <a:rPr lang="en-GB" b="1">
                <a:solidFill>
                  <a:srgbClr val="000000"/>
                </a:solidFill>
                <a:latin typeface="Calibri" panose="020F0502020204030204" pitchFamily="34" charset="0"/>
                <a:ea typeface="Calibri" panose="020F0502020204030204" pitchFamily="34" charset="0"/>
                <a:cs typeface="Calibri" panose="020F0502020204030204" pitchFamily="34" charset="0"/>
              </a:rPr>
              <a:t>Damage ;</a:t>
            </a:r>
            <a:r>
              <a:rPr lang="en-GB">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a:solidFill>
                  <a:srgbClr val="000000"/>
                </a:solidFill>
                <a:latin typeface="Calibri" panose="020F0502020204030204" pitchFamily="34" charset="0"/>
                <a:ea typeface="Calibri" panose="020F0502020204030204" pitchFamily="34" charset="0"/>
                <a:cs typeface="Calibri" panose="020F0502020204030204" pitchFamily="34" charset="0"/>
              </a:rPr>
              <a:t>&gt;€20,000 regardless of whether chemical product contributed</a:t>
            </a:r>
            <a:r>
              <a:rPr lang="en-GB">
                <a:solidFill>
                  <a:prstClr val="black"/>
                </a:solidFill>
                <a:latin typeface="Calibri" panose="020F0502020204030204" pitchFamily="34" charset="0"/>
                <a:ea typeface="Calibri" panose="020F0502020204030204" pitchFamily="34" charset="0"/>
                <a:cs typeface="Calibri" panose="020F0502020204030204" pitchFamily="34" charset="0"/>
              </a:rPr>
              <a:t> </a:t>
            </a:r>
          </a:p>
          <a:p>
            <a:r>
              <a:rPr lang="en-GB" b="1">
                <a:solidFill>
                  <a:srgbClr val="000000"/>
                </a:solidFill>
                <a:latin typeface="Calibri" panose="020F0502020204030204" pitchFamily="34" charset="0"/>
                <a:ea typeface="Calibri" panose="020F0502020204030204" pitchFamily="34" charset="0"/>
                <a:cs typeface="Calibri" panose="020F0502020204030204" pitchFamily="34" charset="0"/>
              </a:rPr>
              <a:t>Involvement of authorities ;</a:t>
            </a:r>
            <a:r>
              <a:rPr lang="en-GB" b="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a:solidFill>
                  <a:srgbClr val="000000"/>
                </a:solidFill>
                <a:latin typeface="Calibri" panose="020F0502020204030204" pitchFamily="34" charset="0"/>
                <a:ea typeface="Calibri" panose="020F0502020204030204" pitchFamily="34" charset="0"/>
                <a:cs typeface="Calibri" panose="020F0502020204030204" pitchFamily="34" charset="0"/>
              </a:rPr>
              <a:t>Direct involvement of emergency services in the transport incident OR evacuation of persons OR closure of public traffic route for 3 hours or more caused by the incident</a:t>
            </a:r>
          </a:p>
          <a:p>
            <a:r>
              <a:rPr lang="en-GB" b="1">
                <a:solidFill>
                  <a:srgbClr val="000000"/>
                </a:solidFill>
                <a:latin typeface="Calibri" panose="020F0502020204030204" pitchFamily="34" charset="0"/>
                <a:ea typeface="Calibri" panose="020F0502020204030204" pitchFamily="34" charset="0"/>
                <a:cs typeface="Calibri" panose="020F0502020204030204" pitchFamily="34" charset="0"/>
              </a:rPr>
              <a:t>Minor RTC ; </a:t>
            </a:r>
            <a:r>
              <a:rPr lang="en-GB">
                <a:solidFill>
                  <a:srgbClr val="000000"/>
                </a:solidFill>
                <a:latin typeface="Calibri" panose="020F0502020204030204" pitchFamily="34" charset="0"/>
                <a:ea typeface="Calibri" panose="020F0502020204030204" pitchFamily="34" charset="0"/>
                <a:cs typeface="Calibri" panose="020F0502020204030204" pitchFamily="34" charset="0"/>
              </a:rPr>
              <a:t>No injuries &amp; damage &lt;€10,000 </a:t>
            </a:r>
          </a:p>
          <a:p>
            <a:r>
              <a:rPr lang="en-GB" b="1">
                <a:solidFill>
                  <a:srgbClr val="000000"/>
                </a:solidFill>
                <a:latin typeface="Calibri" panose="020F0502020204030204" pitchFamily="34" charset="0"/>
                <a:ea typeface="Calibri" panose="020F0502020204030204" pitchFamily="34" charset="0"/>
                <a:cs typeface="Calibri" panose="020F0502020204030204" pitchFamily="34" charset="0"/>
              </a:rPr>
              <a:t>Major RTC ;</a:t>
            </a:r>
            <a:r>
              <a:rPr lang="en-GB" b="1">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GB">
                <a:solidFill>
                  <a:srgbClr val="000000"/>
                </a:solidFill>
                <a:latin typeface="Calibri" panose="020F0502020204030204" pitchFamily="34" charset="0"/>
                <a:ea typeface="Calibri" panose="020F0502020204030204" pitchFamily="34" charset="0"/>
                <a:cs typeface="Calibri" panose="020F0502020204030204" pitchFamily="34" charset="0"/>
              </a:rPr>
              <a:t>LTI to driver, any injury to third party OR damage &gt;€10,000</a:t>
            </a:r>
            <a:r>
              <a:rPr lang="en-GB">
                <a:solidFill>
                  <a:prstClr val="black"/>
                </a:solidFill>
                <a:latin typeface="Calibri" panose="020F0502020204030204" pitchFamily="34" charset="0"/>
                <a:ea typeface="Calibri" panose="020F0502020204030204" pitchFamily="34" charset="0"/>
                <a:cs typeface="Calibri" panose="020F0502020204030204" pitchFamily="34" charset="0"/>
              </a:rPr>
              <a:t> </a:t>
            </a:r>
          </a:p>
        </p:txBody>
      </p:sp>
      <p:sp>
        <p:nvSpPr>
          <p:cNvPr id="6" name="TextBox 5">
            <a:extLst>
              <a:ext uri="{FF2B5EF4-FFF2-40B4-BE49-F238E27FC236}">
                <a16:creationId xmlns:a16="http://schemas.microsoft.com/office/drawing/2014/main" id="{A45334AB-9667-67BA-91F2-8FF58E10C50C}"/>
              </a:ext>
            </a:extLst>
          </p:cNvPr>
          <p:cNvSpPr txBox="1"/>
          <p:nvPr/>
        </p:nvSpPr>
        <p:spPr>
          <a:xfrm>
            <a:off x="6839527" y="5184540"/>
            <a:ext cx="3796145" cy="584775"/>
          </a:xfrm>
          <a:prstGeom prst="rect">
            <a:avLst/>
          </a:prstGeom>
          <a:noFill/>
        </p:spPr>
        <p:txBody>
          <a:bodyPr wrap="square" rtlCol="0">
            <a:spAutoFit/>
          </a:bodyPr>
          <a:lstStyle/>
          <a:p>
            <a:r>
              <a:rPr lang="en-GB" sz="1600" b="1">
                <a:solidFill>
                  <a:prstClr val="black"/>
                </a:solidFill>
                <a:latin typeface="Calibri"/>
              </a:rPr>
              <a:t>RTC</a:t>
            </a:r>
            <a:r>
              <a:rPr lang="en-GB" sz="1600">
                <a:solidFill>
                  <a:prstClr val="black"/>
                </a:solidFill>
                <a:latin typeface="Calibri"/>
              </a:rPr>
              <a:t> = Road Traffic Collision</a:t>
            </a:r>
          </a:p>
          <a:p>
            <a:r>
              <a:rPr lang="en-GB" sz="1600" b="1">
                <a:solidFill>
                  <a:prstClr val="black"/>
                </a:solidFill>
                <a:latin typeface="Calibri"/>
              </a:rPr>
              <a:t>LTI</a:t>
            </a:r>
            <a:r>
              <a:rPr lang="en-GB" sz="1600">
                <a:solidFill>
                  <a:prstClr val="black"/>
                </a:solidFill>
                <a:latin typeface="Calibri"/>
              </a:rPr>
              <a:t> = Lost Time Injury</a:t>
            </a:r>
          </a:p>
        </p:txBody>
      </p:sp>
    </p:spTree>
    <p:extLst>
      <p:ext uri="{BB962C8B-B14F-4D97-AF65-F5344CB8AC3E}">
        <p14:creationId xmlns:p14="http://schemas.microsoft.com/office/powerpoint/2010/main" val="67590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w3nn0GyWTp6lCdwB5rUop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I.4rBR45j2RlsvnZYkovs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udKlSmoQR.TFe.svb5w4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BOCPYB7S7Kgff4kTTQa3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vBGitMnzQ4KruowTngHJ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MItnLsEWQWC0HmJViTEUb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äsentation1" id="{143774EB-28D6-48CB-ABBE-27230F77A562}" vid="{BE011B18-ABBB-4D27-97AF-5BE46283A164}"/>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Facet">
  <a:themeElements>
    <a:clrScheme name="Aangepast 1">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0066CC"/>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1_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H.Essers presentation template including guidelines">
  <a:themeElements>
    <a:clrScheme name="Custom 79">
      <a:dk1>
        <a:srgbClr val="3B3C3B"/>
      </a:dk1>
      <a:lt1>
        <a:srgbClr val="FFFFFF"/>
      </a:lt1>
      <a:dk2>
        <a:srgbClr val="D52429"/>
      </a:dk2>
      <a:lt2>
        <a:srgbClr val="DDDEDD"/>
      </a:lt2>
      <a:accent1>
        <a:srgbClr val="163466"/>
      </a:accent1>
      <a:accent2>
        <a:srgbClr val="148A97"/>
      </a:accent2>
      <a:accent3>
        <a:srgbClr val="DCAD72"/>
      </a:accent3>
      <a:accent4>
        <a:srgbClr val="CF6F3A"/>
      </a:accent4>
      <a:accent5>
        <a:srgbClr val="BC4B29"/>
      </a:accent5>
      <a:accent6>
        <a:srgbClr val="C55154"/>
      </a:accent6>
      <a:hlink>
        <a:srgbClr val="000000"/>
      </a:hlink>
      <a:folHlink>
        <a:srgbClr val="D5242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D52429"/>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600" dirty="0" err="1"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spcAft>
            <a:spcPts val="600"/>
          </a:spcAft>
          <a:defRPr sz="1800" dirty="0" err="1" smtClean="0">
            <a:latin typeface="Calibri"/>
            <a:cs typeface="Calibri"/>
          </a:defRPr>
        </a:defPPr>
      </a:lstStyle>
    </a:txDef>
  </a:objectDefaults>
  <a:extraClrSchemeLst/>
  <a:extLst>
    <a:ext uri="{05A4C25C-085E-4340-85A3-A5531E510DB2}">
      <thm15:themeFamily xmlns:thm15="http://schemas.microsoft.com/office/thememl/2012/main" name="H.Essers_Template_2021" id="{DB09EB55-BE1C-0047-B2DB-EEAE86222501}" vid="{5778E863-B512-604C-BA97-46B43E519504}"/>
    </a:ext>
  </a:extLst>
</a:theme>
</file>

<file path=ppt/theme/theme6.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47911f2-cd78-45b6-9e58-1ad60e7adfb2" xsi:nil="true"/>
    <lcf76f155ced4ddcb4097134ff3c332f xmlns="d0e041cf-b9c1-439d-aed4-405925088ac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77BD6E039B064C93435FA9A6109A5A" ma:contentTypeVersion="13" ma:contentTypeDescription="Een nieuw document maken." ma:contentTypeScope="" ma:versionID="c776e6f9aa829b2dee630a19735591c1">
  <xsd:schema xmlns:xsd="http://www.w3.org/2001/XMLSchema" xmlns:xs="http://www.w3.org/2001/XMLSchema" xmlns:p="http://schemas.microsoft.com/office/2006/metadata/properties" xmlns:ns2="d0e041cf-b9c1-439d-aed4-405925088ac0" xmlns:ns3="947911f2-cd78-45b6-9e58-1ad60e7adfb2" targetNamespace="http://schemas.microsoft.com/office/2006/metadata/properties" ma:root="true" ma:fieldsID="691df23be8fa4755218c8690e96b6db8" ns2:_="" ns3:_="">
    <xsd:import namespace="d0e041cf-b9c1-439d-aed4-405925088ac0"/>
    <xsd:import namespace="947911f2-cd78-45b6-9e58-1ad60e7adfb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e041cf-b9c1-439d-aed4-405925088a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59085538-207e-4180-aa70-f047b9d634e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7911f2-cd78-45b6-9e58-1ad60e7adfb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ca4c874-fbf2-484b-9fa0-4f9e7d1af165}" ma:internalName="TaxCatchAll" ma:showField="CatchAllData" ma:web="947911f2-cd78-45b6-9e58-1ad60e7adf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D7A898-9B9E-421A-9677-C6CF174C914F}">
  <ds:schemaRefs>
    <ds:schemaRef ds:uri="http://schemas.microsoft.com/sharepoint/v3/contenttype/forms"/>
  </ds:schemaRefs>
</ds:datastoreItem>
</file>

<file path=customXml/itemProps2.xml><?xml version="1.0" encoding="utf-8"?>
<ds:datastoreItem xmlns:ds="http://schemas.openxmlformats.org/officeDocument/2006/customXml" ds:itemID="{C0053BD2-435B-407E-B486-E850863A9721}">
  <ds:schemaRefs>
    <ds:schemaRef ds:uri="947911f2-cd78-45b6-9e58-1ad60e7adfb2"/>
    <ds:schemaRef ds:uri="d0e041cf-b9c1-439d-aed4-405925088ac0"/>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E0D84DF9-D4AC-444C-8D4C-FF3D206444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e041cf-b9c1-439d-aed4-405925088ac0"/>
    <ds:schemaRef ds:uri="947911f2-cd78-45b6-9e58-1ad60e7adf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ECTA Slides master deck design</Template>
  <TotalTime>0</TotalTime>
  <Words>2168</Words>
  <Application>Microsoft Office PowerPoint</Application>
  <PresentationFormat>Breedbeeld</PresentationFormat>
  <Paragraphs>483</Paragraphs>
  <Slides>42</Slides>
  <Notes>10</Notes>
  <HiddenSlides>1</HiddenSlides>
  <MMClips>0</MMClips>
  <ScaleCrop>false</ScaleCrop>
  <HeadingPairs>
    <vt:vector size="8" baseType="variant">
      <vt:variant>
        <vt:lpstr>Gebruikte lettertypen</vt:lpstr>
      </vt:variant>
      <vt:variant>
        <vt:i4>10</vt:i4>
      </vt:variant>
      <vt:variant>
        <vt:lpstr>Thema</vt:lpstr>
      </vt:variant>
      <vt:variant>
        <vt:i4>5</vt:i4>
      </vt:variant>
      <vt:variant>
        <vt:lpstr>Ingesloten OLE-bronprogramma's</vt:lpstr>
      </vt:variant>
      <vt:variant>
        <vt:i4>1</vt:i4>
      </vt:variant>
      <vt:variant>
        <vt:lpstr>Diatitels</vt:lpstr>
      </vt:variant>
      <vt:variant>
        <vt:i4>42</vt:i4>
      </vt:variant>
    </vt:vector>
  </HeadingPairs>
  <TitlesOfParts>
    <vt:vector size="58" baseType="lpstr">
      <vt:lpstr>Aptos</vt:lpstr>
      <vt:lpstr>Aptos Display</vt:lpstr>
      <vt:lpstr>Aptos Narrow</vt:lpstr>
      <vt:lpstr>Arial</vt:lpstr>
      <vt:lpstr>Avenir Heavy</vt:lpstr>
      <vt:lpstr>Calibri</vt:lpstr>
      <vt:lpstr>Times New Roman</vt:lpstr>
      <vt:lpstr>Trebuchet MS</vt:lpstr>
      <vt:lpstr>Wingdings</vt:lpstr>
      <vt:lpstr>Wingdings 3</vt:lpstr>
      <vt:lpstr>Office</vt:lpstr>
      <vt:lpstr>Office-thema</vt:lpstr>
      <vt:lpstr>1_Facet</vt:lpstr>
      <vt:lpstr>1_Office-thema</vt:lpstr>
      <vt:lpstr>6_H.Essers presentation template including guidelines</vt:lpstr>
      <vt:lpstr>think-cell Slide</vt:lpstr>
      <vt:lpstr>RC Update &amp; 2024 KPIs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ECTA Digitalization Workgroup </vt:lpstr>
      <vt:lpstr>Gain competitiveness and resilience through “digital collaboration”</vt:lpstr>
      <vt:lpstr>ECTA Digital  INTERMODAL standards  UIRR- ERFA- ECTA Intermodal Digitalization WorkgrouP 2025  </vt:lpstr>
      <vt:lpstr>3 new Digital Best Practice guidelines published in October 2025</vt:lpstr>
      <vt:lpstr>Cefic-ECTA-ECLIC digitalization survey</vt:lpstr>
      <vt:lpstr>Digital Collaboration in tankcleaning via the ECLIC community</vt:lpstr>
      <vt:lpstr>New integrated way of working in tankcleaning  Move to an industry wide, circular, collective, digital eECD tank cleaning process to create value together</vt:lpstr>
      <vt:lpstr>Digital eECD - EU Scale-Up going forward As of Sept 2025, electronic eECD document requirement is embedded in SQAS revision 2025</vt:lpstr>
      <vt:lpstr>eECD roll out in 2025 – 2026</vt:lpstr>
      <vt:lpstr>eFTI Regulation   eFTI4Chem Use Case 2026-2029</vt:lpstr>
      <vt:lpstr>eFTI4chem digitalization consortium 2026</vt:lpstr>
      <vt:lpstr>PowerPoint-presentatie</vt:lpstr>
      <vt:lpstr> WIL Board meeting participants</vt:lpstr>
      <vt:lpstr>Sector challenge</vt:lpstr>
      <vt:lpstr>A unique approach</vt:lpstr>
      <vt:lpstr>Join us today</vt:lpstr>
      <vt:lpstr>PowerPoint-presentatie</vt:lpstr>
      <vt:lpstr>Ecta drivers app</vt:lpstr>
      <vt:lpstr>Ecta drivers app</vt:lpstr>
      <vt:lpstr>Truck drivers give fair ratings and mostly positive</vt:lpstr>
      <vt:lpstr>ECTA Drivers APP – interim results 2024- 2025 YTD</vt:lpstr>
      <vt:lpstr>ECTA Drivers APP</vt:lpstr>
      <vt:lpstr>ECTA Drivers APP</vt:lpstr>
      <vt:lpstr>ECTA Driver Wellbeing Awards 2025 the winners:</vt:lpstr>
      <vt:lpstr>Q&amp;A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Rowland</dc:creator>
  <cp:lastModifiedBy>Peter Devos</cp:lastModifiedBy>
  <cp:revision>1</cp:revision>
  <dcterms:created xsi:type="dcterms:W3CDTF">2025-09-20T10:43:42Z</dcterms:created>
  <dcterms:modified xsi:type="dcterms:W3CDTF">2025-11-17T18:49:23Z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0x0101007477BD6E039B064C93435FA9A6109A5A</vt:lpwstr>
  </property>
  <property fmtid="{D5CDD505-2E9C-101B-9397-08002B2CF9AE}" pid="3" name="MediaServiceImageTags">
    <vt:lpwstr/>
  </property>
</Properties>
</file>